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垣　あけみ" initials="新垣　あけみ" lastIdx="2" clrIdx="0">
    <p:extLst>
      <p:ext uri="{19B8F6BF-5375-455C-9EA6-DF929625EA0E}">
        <p15:presenceInfo xmlns:p15="http://schemas.microsoft.com/office/powerpoint/2012/main" userId="S::DA096819@kentaku.co.jp::a9045d8a-5d43-4deb-a4c1-e78d2f39ff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C59"/>
    <a:srgbClr val="32B988"/>
    <a:srgbClr val="37B180"/>
    <a:srgbClr val="B9EDDA"/>
    <a:srgbClr val="C6F0E1"/>
    <a:srgbClr val="21C79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10" autoAdjust="0"/>
    <p:restoredTop sz="96395" autoAdjust="0"/>
  </p:normalViewPr>
  <p:slideViewPr>
    <p:cSldViewPr snapToGrid="0">
      <p:cViewPr>
        <p:scale>
          <a:sx n="200" d="100"/>
          <a:sy n="200" d="100"/>
        </p:scale>
        <p:origin x="1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27C87A1-838D-4906-9F0D-89FBBE5E7FA1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4191D0-18A2-44E4-A5DA-4198F61318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12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191D0-18A2-44E4-A5DA-4198F613188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10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191D0-18A2-44E4-A5DA-4198F613188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03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37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2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02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56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49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91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44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78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14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78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31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2755-5298-45BD-B2FA-F137B03A116D}" type="datetimeFigureOut">
              <a:rPr kumimoji="1" lang="ja-JP" altLang="en-US" smtClean="0"/>
              <a:t>2023/2/23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8D89-7C4B-436A-BA4F-ACD67D81E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50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図 11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F5879A43-D773-44CE-950D-7A8FC825FF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77" b="38353"/>
          <a:stretch/>
        </p:blipFill>
        <p:spPr>
          <a:xfrm>
            <a:off x="4688157" y="7172058"/>
            <a:ext cx="1435456" cy="201125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34" name="図 33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909A69F9-EC81-4190-AFDD-A3E638EB0E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475"/>
          <a:stretch/>
        </p:blipFill>
        <p:spPr>
          <a:xfrm>
            <a:off x="194395" y="7368824"/>
            <a:ext cx="1411948" cy="235081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3A7159-7BEA-4634-8B0B-CF01541F7358}"/>
              </a:ext>
            </a:extLst>
          </p:cNvPr>
          <p:cNvSpPr txBox="1"/>
          <p:nvPr/>
        </p:nvSpPr>
        <p:spPr>
          <a:xfrm>
            <a:off x="757432" y="84203"/>
            <a:ext cx="1617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注册账号</a:t>
            </a:r>
            <a:endParaRPr kumimoji="1" lang="en-US" altLang="ja-JP" sz="12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359046-7B3B-46A7-AA22-9E00108433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3" t="57831" r="31865" b="7783"/>
          <a:stretch/>
        </p:blipFill>
        <p:spPr>
          <a:xfrm>
            <a:off x="299052" y="1903474"/>
            <a:ext cx="1800219" cy="3167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D6FEBD-506D-406C-BFBA-BA55206E22CA}"/>
              </a:ext>
            </a:extLst>
          </p:cNvPr>
          <p:cNvSpPr txBox="1"/>
          <p:nvPr/>
        </p:nvSpPr>
        <p:spPr>
          <a:xfrm>
            <a:off x="121540" y="2303800"/>
            <a:ext cx="2232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zh-CN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读取二维码，将打开 </a:t>
            </a:r>
            <a:r>
              <a:rPr kumimoji="1" lang="en-US" altLang="zh-CN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ruum </a:t>
            </a:r>
            <a:r>
              <a:rPr kumimoji="1" lang="zh-CN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介绍页面。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A67219C-3CBD-469F-92E8-7CC80EDA4469}"/>
              </a:ext>
            </a:extLst>
          </p:cNvPr>
          <p:cNvSpPr txBox="1"/>
          <p:nvPr/>
        </p:nvSpPr>
        <p:spPr>
          <a:xfrm>
            <a:off x="103959" y="365525"/>
            <a:ext cx="2142958" cy="43088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200" b="1" dirty="0">
                <a:solidFill>
                  <a:srgbClr val="267C5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❶</a:t>
            </a:r>
            <a:r>
              <a:rPr kumimoji="1" lang="zh-CN" altLang="en-US" sz="1000" b="1" dirty="0">
                <a:latin typeface="Microsoft YaHei"/>
                <a:ea typeface="Microsoft YaHei"/>
              </a:rPr>
              <a:t>下载</a:t>
            </a:r>
            <a:r>
              <a:rPr kumimoji="1" lang="en-US" altLang="zh-CN" sz="1000" b="1" dirty="0">
                <a:latin typeface="Microsoft YaHei"/>
                <a:ea typeface="Microsoft YaHei"/>
              </a:rPr>
              <a:t>APP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读取二维码，点击图标下载</a:t>
            </a:r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APP</a:t>
            </a:r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ja-JP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7950688-6C2B-4F6B-AC47-A47C39C60609}"/>
              </a:ext>
            </a:extLst>
          </p:cNvPr>
          <p:cNvSpPr txBox="1"/>
          <p:nvPr/>
        </p:nvSpPr>
        <p:spPr>
          <a:xfrm>
            <a:off x="2353596" y="360836"/>
            <a:ext cx="4301063" cy="4154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200" b="1" dirty="0">
                <a:solidFill>
                  <a:srgbClr val="267C5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❷</a:t>
            </a:r>
            <a:r>
              <a:rPr kumimoji="1" lang="zh-CN" altLang="en-US" sz="1000" b="1" dirty="0">
                <a:latin typeface="Microsoft YaHei"/>
                <a:ea typeface="Microsoft YaHei"/>
              </a:rPr>
              <a:t>启动</a:t>
            </a:r>
            <a:r>
              <a:rPr kumimoji="1" lang="en-US" altLang="zh-CN" sz="1000" b="1" dirty="0">
                <a:latin typeface="Microsoft YaHei"/>
                <a:ea typeface="Microsoft YaHei"/>
              </a:rPr>
              <a:t>APP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启动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APP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，按顺序点击页面下方的“次へ（下一步）”和“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ruum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を利用する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ruum)”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89E69F7-2329-4353-923A-2884ADCC3D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589" t="10450" r="1697" b="6715"/>
          <a:stretch/>
        </p:blipFill>
        <p:spPr>
          <a:xfrm>
            <a:off x="833333" y="1024681"/>
            <a:ext cx="749109" cy="762948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392E9A6-525E-4142-B5C7-F3633985A019}"/>
              </a:ext>
            </a:extLst>
          </p:cNvPr>
          <p:cNvSpPr txBox="1"/>
          <p:nvPr/>
        </p:nvSpPr>
        <p:spPr>
          <a:xfrm>
            <a:off x="109820" y="3539159"/>
            <a:ext cx="2103088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200" b="1">
                <a:solidFill>
                  <a:srgbClr val="267C5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❸</a:t>
            </a:r>
            <a:r>
              <a:rPr kumimoji="1" lang="ja-JP" altLang="en-US" sz="1000">
                <a:solidFill>
                  <a:srgbClr val="267C59"/>
                </a:solidFill>
                <a:latin typeface="Microsoft YaHei"/>
                <a:ea typeface="Microsoft YaHei"/>
              </a:rPr>
              <a:t> </a:t>
            </a:r>
            <a:r>
              <a:rPr kumimoji="1" lang="ja-JP" altLang="en-US" sz="1000" b="1">
                <a:solidFill>
                  <a:srgbClr val="267C59"/>
                </a:solidFill>
                <a:latin typeface="Microsoft YaHei"/>
                <a:ea typeface="Microsoft YaHei"/>
              </a:rPr>
              <a:t> </a:t>
            </a:r>
            <a:r>
              <a:rPr kumimoji="1" lang="zh-CN" altLang="en-US" sz="1000" b="1">
                <a:latin typeface="Microsoft YaHei"/>
                <a:ea typeface="Microsoft YaHei"/>
              </a:rPr>
              <a:t>进入“新建注册”页面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CN" altLang="en-US" sz="90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</a:t>
            </a:r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Home</a:t>
            </a:r>
            <a:r>
              <a:rPr kumimoji="1" lang="zh-CN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页</a:t>
            </a: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面</a:t>
            </a:r>
            <a:r>
              <a:rPr kumimoji="1" lang="zh-CN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的</a:t>
            </a:r>
            <a:r>
              <a:rPr kumimoji="1" lang="en-US" altLang="zh-CN" sz="900">
                <a:latin typeface="Meiryo UI" panose="020B0604030504040204" pitchFamily="50" charset="-128"/>
                <a:ea typeface="Meiryo UI" panose="020B0604030504040204" pitchFamily="50" charset="-128"/>
              </a:rPr>
              <a:t>”</a:t>
            </a: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ログイン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・お部屋の登録</a:t>
            </a: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はこちら</a:t>
            </a:r>
            <a:r>
              <a:rPr kumimoji="1" lang="en-US" altLang="ja-JP" sz="90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zh-CN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单击此处登录</a:t>
            </a:r>
            <a:r>
              <a:rPr kumimoji="1"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zh-CN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注册房间</a:t>
            </a:r>
            <a:r>
              <a:rPr kumimoji="1" lang="en-US" altLang="zh-CN" sz="900">
                <a:latin typeface="Meiryo UI" panose="020B0604030504040204" pitchFamily="50" charset="-128"/>
                <a:ea typeface="Meiryo UI" panose="020B0604030504040204" pitchFamily="50" charset="-128"/>
              </a:rPr>
              <a:t>)”</a:t>
            </a:r>
            <a:r>
              <a:rPr kumimoji="1" lang="zh-CN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8D4DA978-364F-42FD-93AE-A531A68999AF}"/>
              </a:ext>
            </a:extLst>
          </p:cNvPr>
          <p:cNvSpPr txBox="1"/>
          <p:nvPr/>
        </p:nvSpPr>
        <p:spPr>
          <a:xfrm>
            <a:off x="98424" y="100080"/>
            <a:ext cx="707251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PART</a:t>
            </a:r>
            <a:r>
              <a:rPr kumimoji="1" lang="ja-JP" altLang="en-US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2F5587-2862-425B-AD89-63CFF3262A84}"/>
              </a:ext>
            </a:extLst>
          </p:cNvPr>
          <p:cNvSpPr/>
          <p:nvPr/>
        </p:nvSpPr>
        <p:spPr>
          <a:xfrm>
            <a:off x="109820" y="401675"/>
            <a:ext cx="2142957" cy="3030774"/>
          </a:xfrm>
          <a:prstGeom prst="rect">
            <a:avLst/>
          </a:prstGeom>
          <a:noFill/>
          <a:ln w="6350">
            <a:solidFill>
              <a:srgbClr val="37B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8C35807-0F7C-449C-9B7F-C92EA861F70D}"/>
              </a:ext>
            </a:extLst>
          </p:cNvPr>
          <p:cNvSpPr/>
          <p:nvPr/>
        </p:nvSpPr>
        <p:spPr>
          <a:xfrm>
            <a:off x="2361046" y="401675"/>
            <a:ext cx="4391614" cy="3030774"/>
          </a:xfrm>
          <a:prstGeom prst="rect">
            <a:avLst/>
          </a:prstGeom>
          <a:noFill/>
          <a:ln w="6350">
            <a:solidFill>
              <a:srgbClr val="37B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41A89299-847C-493B-92D0-B2F5AE190797}"/>
              </a:ext>
            </a:extLst>
          </p:cNvPr>
          <p:cNvSpPr/>
          <p:nvPr/>
        </p:nvSpPr>
        <p:spPr>
          <a:xfrm>
            <a:off x="109820" y="3572456"/>
            <a:ext cx="4394183" cy="3030774"/>
          </a:xfrm>
          <a:prstGeom prst="rect">
            <a:avLst/>
          </a:prstGeom>
          <a:noFill/>
          <a:ln w="6350">
            <a:solidFill>
              <a:srgbClr val="37B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257A64B-400B-47C2-AAD8-72D4BFA05D31}"/>
              </a:ext>
            </a:extLst>
          </p:cNvPr>
          <p:cNvSpPr txBox="1"/>
          <p:nvPr/>
        </p:nvSpPr>
        <p:spPr>
          <a:xfrm>
            <a:off x="4606782" y="3541673"/>
            <a:ext cx="2137297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200" b="1" dirty="0">
                <a:solidFill>
                  <a:srgbClr val="267C5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❹</a:t>
            </a:r>
            <a:r>
              <a:rPr kumimoji="1" lang="zh-CN" altLang="en-US" sz="105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会员条款同意</a:t>
            </a:r>
            <a:endParaRPr kumimoji="1" lang="en-US" altLang="ja-JP" sz="105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ja-JP" sz="9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rPr>
              <a:t>请仔细阅读会员条款</a:t>
            </a:r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rPr>
              <a:t>至</a:t>
            </a:r>
            <a:r>
              <a:rPr kumimoji="1" lang="zh-CN" altLang="ja-JP" sz="900" dirty="0"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rPr>
              <a:t>最后</a:t>
            </a:r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  <a:cs typeface="Calibri"/>
              </a:rPr>
              <a:t>，</a:t>
            </a:r>
            <a:r>
              <a:rPr kumimoji="1" lang="en-US" altLang="zh-CN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同意する</a:t>
            </a:r>
            <a:r>
              <a:rPr kumimoji="1" lang="zh-CN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（同意）”</a:t>
            </a:r>
            <a:r>
              <a:rPr kumimoji="1" lang="ja-JP" altLang="en-US" sz="9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ja-JP" sz="9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43397B3-70C1-4957-8CC7-E9E702089AC5}"/>
              </a:ext>
            </a:extLst>
          </p:cNvPr>
          <p:cNvSpPr/>
          <p:nvPr/>
        </p:nvSpPr>
        <p:spPr>
          <a:xfrm>
            <a:off x="4600896" y="3575756"/>
            <a:ext cx="2142957" cy="3030774"/>
          </a:xfrm>
          <a:prstGeom prst="rect">
            <a:avLst/>
          </a:prstGeom>
          <a:noFill/>
          <a:ln w="6350">
            <a:solidFill>
              <a:srgbClr val="37B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4872C31-10DF-4504-93FA-9DDF503E7B47}"/>
              </a:ext>
            </a:extLst>
          </p:cNvPr>
          <p:cNvGrpSpPr/>
          <p:nvPr/>
        </p:nvGrpSpPr>
        <p:grpSpPr>
          <a:xfrm>
            <a:off x="103959" y="6709028"/>
            <a:ext cx="6648701" cy="3064857"/>
            <a:chOff x="2358702" y="6709265"/>
            <a:chExt cx="6648701" cy="3064857"/>
          </a:xfrm>
        </p:grpSpPr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5857D961-AC9A-4482-9A0A-070596DD6505}"/>
                </a:ext>
              </a:extLst>
            </p:cNvPr>
            <p:cNvSpPr txBox="1"/>
            <p:nvPr/>
          </p:nvSpPr>
          <p:spPr>
            <a:xfrm>
              <a:off x="2360083" y="6709265"/>
              <a:ext cx="2139514" cy="677108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kumimoji="1" lang="ja-JP" altLang="en-US" sz="1200" b="1" dirty="0">
                  <a:solidFill>
                    <a:srgbClr val="267C5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❺</a:t>
              </a:r>
              <a:r>
                <a:rPr kumimoji="1" lang="zh-CN" altLang="en-US" sz="1100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输入客户信息</a:t>
              </a:r>
              <a:endParaRPr kumimoji="1" lang="en-US" altLang="ja-JP" sz="11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zh-CN" altLang="en-US" sz="9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输入客户信息。</a:t>
              </a:r>
              <a:endParaRPr kumimoji="1" lang="en-US" altLang="ja-JP" sz="9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zh-CN" altLang="en-US" sz="9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红色</a:t>
              </a:r>
              <a:r>
                <a:rPr kumimoji="1" lang="ja-JP" altLang="en-US" sz="9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*</a:t>
              </a:r>
              <a:r>
                <a:rPr kumimoji="1" lang="zh-CN" altLang="en-US" sz="9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标记是必须输入的项目</a:t>
              </a:r>
              <a:endParaRPr kumimoji="1" lang="en-US" altLang="ja-JP" sz="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endParaRPr kumimoji="1" lang="en-US" altLang="ja-JP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9D43B0E6-6F8A-4130-9C06-A9D385239134}"/>
                </a:ext>
              </a:extLst>
            </p:cNvPr>
            <p:cNvSpPr/>
            <p:nvPr/>
          </p:nvSpPr>
          <p:spPr>
            <a:xfrm>
              <a:off x="2460880" y="7789241"/>
              <a:ext cx="1379645" cy="18658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吹き出し: 四角形 15">
              <a:extLst>
                <a:ext uri="{FF2B5EF4-FFF2-40B4-BE49-F238E27FC236}">
                  <a16:creationId xmlns:a16="http://schemas.microsoft.com/office/drawing/2014/main" id="{F04EE920-9451-498E-943C-F46C6D9EF1DD}"/>
                </a:ext>
              </a:extLst>
            </p:cNvPr>
            <p:cNvSpPr/>
            <p:nvPr/>
          </p:nvSpPr>
          <p:spPr>
            <a:xfrm>
              <a:off x="2948644" y="7899790"/>
              <a:ext cx="1435457" cy="170261"/>
            </a:xfrm>
            <a:prstGeom prst="wedgeRectCallout">
              <a:avLst>
                <a:gd name="adj1" fmla="val -53511"/>
                <a:gd name="adj2" fmla="val 2253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姓</a:t>
              </a:r>
              <a:r>
                <a:rPr kumimoji="1" lang="ja-JP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* </a:t>
              </a:r>
              <a:r>
                <a:rPr kumimoji="1" lang="ja-JP" altLang="en-US" sz="7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</a:t>
              </a:r>
              <a:r>
                <a:rPr kumimoji="1" lang="zh-CN" altLang="en-US" sz="7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可以输入拼音</a:t>
              </a:r>
              <a:r>
                <a:rPr kumimoji="1" lang="ja-JP" altLang="en-US" sz="7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）</a:t>
              </a:r>
              <a:endParaRPr kumimoji="1" lang="ja-JP" altLang="en-US" sz="7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3" name="吹き出し: 四角形 62">
              <a:extLst>
                <a:ext uri="{FF2B5EF4-FFF2-40B4-BE49-F238E27FC236}">
                  <a16:creationId xmlns:a16="http://schemas.microsoft.com/office/drawing/2014/main" id="{421C949C-AA0C-490E-9115-341992C41364}"/>
                </a:ext>
              </a:extLst>
            </p:cNvPr>
            <p:cNvSpPr/>
            <p:nvPr/>
          </p:nvSpPr>
          <p:spPr>
            <a:xfrm>
              <a:off x="2948644" y="8087173"/>
              <a:ext cx="1435457" cy="170261"/>
            </a:xfrm>
            <a:prstGeom prst="wedgeRectCallout">
              <a:avLst>
                <a:gd name="adj1" fmla="val -53511"/>
                <a:gd name="adj2" fmla="val 2253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ja-JP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名*</a:t>
              </a:r>
              <a:r>
                <a:rPr kumimoji="1" lang="ja-JP" altLang="en-US" sz="800" b="1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kumimoji="1" lang="ja-JP" altLang="en-US" sz="7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</a:t>
              </a:r>
              <a:r>
                <a:rPr kumimoji="1" lang="zh-CN" altLang="en-US" sz="7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可以输入拼音</a:t>
              </a:r>
              <a:endParaRPr kumimoji="1" lang="ja-JP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64" name="吹き出し: 四角形 63">
              <a:extLst>
                <a:ext uri="{FF2B5EF4-FFF2-40B4-BE49-F238E27FC236}">
                  <a16:creationId xmlns:a16="http://schemas.microsoft.com/office/drawing/2014/main" id="{8491B20A-B426-4B0C-900D-18E015842D46}"/>
                </a:ext>
              </a:extLst>
            </p:cNvPr>
            <p:cNvSpPr/>
            <p:nvPr/>
          </p:nvSpPr>
          <p:spPr>
            <a:xfrm>
              <a:off x="2948644" y="8419770"/>
              <a:ext cx="1435457" cy="170261"/>
            </a:xfrm>
            <a:prstGeom prst="wedgeRectCallout">
              <a:avLst>
                <a:gd name="adj1" fmla="val -53511"/>
                <a:gd name="adj2" fmla="val 2253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假名</a:t>
              </a:r>
              <a:r>
                <a:rPr kumimoji="1" lang="ja-JP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姓* </a:t>
              </a:r>
              <a:r>
                <a:rPr kumimoji="1" lang="ja-JP" altLang="en-US" sz="700" b="1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</a:t>
              </a:r>
              <a:r>
                <a:rPr kumimoji="1" lang="zh-CN" altLang="en-US" sz="700" b="1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仅片假名</a:t>
              </a:r>
              <a:r>
                <a:rPr kumimoji="1" lang="ja-JP" altLang="en-US" sz="700" b="1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）</a:t>
              </a:r>
              <a:endParaRPr kumimoji="1" lang="ja-JP" altLang="en-US" sz="7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5" name="吹き出し: 四角形 64">
              <a:extLst>
                <a:ext uri="{FF2B5EF4-FFF2-40B4-BE49-F238E27FC236}">
                  <a16:creationId xmlns:a16="http://schemas.microsoft.com/office/drawing/2014/main" id="{2E541A3C-82B5-4F62-954F-58F090A43D25}"/>
                </a:ext>
              </a:extLst>
            </p:cNvPr>
            <p:cNvSpPr/>
            <p:nvPr/>
          </p:nvSpPr>
          <p:spPr>
            <a:xfrm>
              <a:off x="2948644" y="8614161"/>
              <a:ext cx="1435457" cy="170261"/>
            </a:xfrm>
            <a:prstGeom prst="wedgeRectCallout">
              <a:avLst>
                <a:gd name="adj1" fmla="val -53511"/>
                <a:gd name="adj2" fmla="val 2253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假名</a:t>
              </a:r>
              <a:r>
                <a:rPr kumimoji="1" lang="ja-JP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　名* </a:t>
              </a:r>
              <a:r>
                <a:rPr kumimoji="1" lang="ja-JP" altLang="en-US" sz="700" b="1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</a:t>
              </a:r>
              <a:r>
                <a:rPr kumimoji="1" lang="zh-CN" altLang="en-US" sz="700" b="1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仅片假名</a:t>
              </a:r>
              <a:r>
                <a:rPr kumimoji="1" lang="ja-JP" altLang="en-US" sz="700" b="1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）</a:t>
              </a:r>
              <a:endParaRPr kumimoji="1" lang="ja-JP" altLang="en-US" sz="7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6" name="吹き出し: 四角形 65">
              <a:extLst>
                <a:ext uri="{FF2B5EF4-FFF2-40B4-BE49-F238E27FC236}">
                  <a16:creationId xmlns:a16="http://schemas.microsoft.com/office/drawing/2014/main" id="{EEE10659-154C-4C97-9EDE-D2AC1B557DD0}"/>
                </a:ext>
              </a:extLst>
            </p:cNvPr>
            <p:cNvSpPr/>
            <p:nvPr/>
          </p:nvSpPr>
          <p:spPr>
            <a:xfrm>
              <a:off x="2948644" y="8857451"/>
              <a:ext cx="1435457" cy="381798"/>
            </a:xfrm>
            <a:prstGeom prst="wedgeRectCallout">
              <a:avLst>
                <a:gd name="adj1" fmla="val -53732"/>
                <a:gd name="adj2" fmla="val 673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邮箱地址</a:t>
              </a:r>
              <a:r>
                <a:rPr kumimoji="1" lang="ja-JP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*</a:t>
              </a:r>
              <a:r>
                <a:rPr kumimoji="1" lang="ja-JP" altLang="en-US" sz="6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</a:t>
              </a:r>
              <a:r>
                <a:rPr kumimoji="1" lang="en-US" altLang="ja-JP" sz="6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@</a:t>
              </a:r>
              <a:r>
                <a:rPr kumimoji="1" lang="ja-JP" altLang="ja-JP" sz="6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之前带有.或</a:t>
              </a:r>
              <a:r>
                <a:rPr kumimoji="1" lang="en-US" altLang="ja-JP" sz="6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2</a:t>
              </a:r>
              <a:r>
                <a:rPr kumimoji="1" lang="ja-JP" altLang="ja-JP" sz="6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个..的</a:t>
              </a:r>
              <a:r>
                <a:rPr kumimoji="1" lang="ja-JP" altLang="en-US" sz="6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邮箱</a:t>
              </a:r>
              <a:r>
                <a:rPr kumimoji="1" lang="ja-JP" altLang="ja-JP" sz="6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地址</a:t>
              </a:r>
              <a:r>
                <a:rPr kumimoji="1" lang="ja-JP" altLang="en-US" sz="6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不</a:t>
              </a:r>
              <a:r>
                <a:rPr kumimoji="1" lang="ja-JP" altLang="ja-JP" sz="6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+mn-lt"/>
                </a:rPr>
                <a:t>能使用</a:t>
              </a:r>
              <a:r>
                <a:rPr kumimoji="1" lang="ja-JP" altLang="en-US" sz="6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） </a:t>
              </a:r>
              <a:endParaRPr kumimoji="1" lang="ja-JP" altLang="en-US" sz="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7" name="吹き出し: 四角形 66">
              <a:extLst>
                <a:ext uri="{FF2B5EF4-FFF2-40B4-BE49-F238E27FC236}">
                  <a16:creationId xmlns:a16="http://schemas.microsoft.com/office/drawing/2014/main" id="{1D2ACC86-89BD-4A4C-8D2B-09689B2A4000}"/>
                </a:ext>
              </a:extLst>
            </p:cNvPr>
            <p:cNvSpPr/>
            <p:nvPr/>
          </p:nvSpPr>
          <p:spPr>
            <a:xfrm>
              <a:off x="2948644" y="9406470"/>
              <a:ext cx="1435457" cy="170261"/>
            </a:xfrm>
            <a:prstGeom prst="wedgeRectCallout">
              <a:avLst>
                <a:gd name="adj1" fmla="val -53511"/>
                <a:gd name="adj2" fmla="val 2253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邮箱地址</a:t>
              </a:r>
              <a:r>
                <a:rPr kumimoji="1" lang="ja-JP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*</a:t>
              </a:r>
              <a:r>
                <a:rPr kumimoji="1" lang="ja-JP" altLang="en-US" sz="7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</a:t>
              </a:r>
              <a:r>
                <a:rPr kumimoji="1" lang="zh-CN" altLang="en-US" sz="7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确认用</a:t>
              </a:r>
              <a:r>
                <a:rPr kumimoji="1" lang="ja-JP" altLang="en-US" sz="7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）</a:t>
              </a:r>
              <a:endParaRPr kumimoji="1" lang="ja-JP" altLang="en-US" sz="7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4B36A381-0AD0-4AC0-8D6A-8C563968C947}"/>
                </a:ext>
              </a:extLst>
            </p:cNvPr>
            <p:cNvSpPr/>
            <p:nvPr/>
          </p:nvSpPr>
          <p:spPr>
            <a:xfrm>
              <a:off x="2358702" y="6743348"/>
              <a:ext cx="6648701" cy="3030774"/>
            </a:xfrm>
            <a:prstGeom prst="rect">
              <a:avLst/>
            </a:prstGeom>
            <a:noFill/>
            <a:ln w="6350">
              <a:solidFill>
                <a:srgbClr val="37B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75AEC57-4AE7-4571-90CF-46145E6E82A6}"/>
              </a:ext>
            </a:extLst>
          </p:cNvPr>
          <p:cNvGrpSpPr/>
          <p:nvPr/>
        </p:nvGrpSpPr>
        <p:grpSpPr>
          <a:xfrm>
            <a:off x="2442459" y="7154716"/>
            <a:ext cx="1998834" cy="2436039"/>
            <a:chOff x="2442459" y="7154716"/>
            <a:chExt cx="1998834" cy="2436039"/>
          </a:xfrm>
        </p:grpSpPr>
        <p:pic>
          <p:nvPicPr>
            <p:cNvPr id="37" name="図 3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C9506CF3-1967-4D91-85D8-B42631647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522" b="56694"/>
            <a:stretch/>
          </p:blipFill>
          <p:spPr>
            <a:xfrm>
              <a:off x="2442459" y="7172058"/>
              <a:ext cx="1435456" cy="241869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A88B905D-2A9D-4A9C-A93A-3B10D61CEEBC}"/>
                </a:ext>
              </a:extLst>
            </p:cNvPr>
            <p:cNvGrpSpPr/>
            <p:nvPr/>
          </p:nvGrpSpPr>
          <p:grpSpPr>
            <a:xfrm>
              <a:off x="2443531" y="7154716"/>
              <a:ext cx="1997762" cy="2436039"/>
              <a:chOff x="4701488" y="7339579"/>
              <a:chExt cx="1997762" cy="2436039"/>
            </a:xfrm>
          </p:grpSpPr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CAE92517-8C4E-4A84-AA2B-C3F7498DEBD8}"/>
                  </a:ext>
                </a:extLst>
              </p:cNvPr>
              <p:cNvSpPr/>
              <p:nvPr/>
            </p:nvSpPr>
            <p:spPr>
              <a:xfrm>
                <a:off x="4701488" y="7339579"/>
                <a:ext cx="1394725" cy="243603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121101E6-87FC-47AD-ACEA-E97EF8794323}"/>
                  </a:ext>
                </a:extLst>
              </p:cNvPr>
              <p:cNvGrpSpPr/>
              <p:nvPr/>
            </p:nvGrpSpPr>
            <p:grpSpPr>
              <a:xfrm>
                <a:off x="5012787" y="7431467"/>
                <a:ext cx="1686463" cy="1601441"/>
                <a:chOff x="5012787" y="7431467"/>
                <a:chExt cx="1686463" cy="1601441"/>
              </a:xfrm>
            </p:grpSpPr>
            <p:sp>
              <p:nvSpPr>
                <p:cNvPr id="68" name="吹き出し: 四角形 67">
                  <a:extLst>
                    <a:ext uri="{FF2B5EF4-FFF2-40B4-BE49-F238E27FC236}">
                      <a16:creationId xmlns:a16="http://schemas.microsoft.com/office/drawing/2014/main" id="{BBEA2E81-284F-40FB-90BC-CFC13AAC5147}"/>
                    </a:ext>
                  </a:extLst>
                </p:cNvPr>
                <p:cNvSpPr/>
                <p:nvPr/>
              </p:nvSpPr>
              <p:spPr>
                <a:xfrm>
                  <a:off x="5025487" y="7431467"/>
                  <a:ext cx="1667413" cy="170261"/>
                </a:xfrm>
                <a:prstGeom prst="wedgeRectCallout">
                  <a:avLst>
                    <a:gd name="adj1" fmla="val -53511"/>
                    <a:gd name="adj2" fmla="val 22531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kumimoji="1" lang="zh-CN" altLang="en-US" sz="8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电话号码</a:t>
                  </a:r>
                  <a:r>
                    <a:rPr kumimoji="1" lang="ja-JP" altLang="en-US" sz="8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* </a:t>
                  </a:r>
                  <a:r>
                    <a:rPr kumimoji="1" lang="ja-JP" altLang="en-US" sz="7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（</a:t>
                  </a:r>
                  <a:r>
                    <a:rPr kumimoji="1" lang="zh-CN" altLang="en-US" sz="7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无连字符</a:t>
                  </a:r>
                  <a:r>
                    <a:rPr kumimoji="1" lang="ja-JP" altLang="en-US" sz="7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）</a:t>
                  </a:r>
                  <a:endParaRPr kumimoji="1" lang="ja-JP" altLang="en-US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69" name="吹き出し: 四角形 68">
                  <a:extLst>
                    <a:ext uri="{FF2B5EF4-FFF2-40B4-BE49-F238E27FC236}">
                      <a16:creationId xmlns:a16="http://schemas.microsoft.com/office/drawing/2014/main" id="{F3612DD1-AA03-4C1F-A62D-A28E068EBBF6}"/>
                    </a:ext>
                  </a:extLst>
                </p:cNvPr>
                <p:cNvSpPr/>
                <p:nvPr/>
              </p:nvSpPr>
              <p:spPr>
                <a:xfrm>
                  <a:off x="5025487" y="7772484"/>
                  <a:ext cx="1667413" cy="170261"/>
                </a:xfrm>
                <a:prstGeom prst="wedgeRectCallout">
                  <a:avLst>
                    <a:gd name="adj1" fmla="val -53511"/>
                    <a:gd name="adj2" fmla="val 22531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kumimoji="1" lang="zh-CN" altLang="en-US" sz="8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邮编</a:t>
                  </a:r>
                  <a:r>
                    <a:rPr kumimoji="1" lang="ja-JP" altLang="en-US" sz="8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* </a:t>
                  </a:r>
                  <a:r>
                    <a:rPr kumimoji="1" lang="ja-JP" altLang="en-US" sz="7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（</a:t>
                  </a:r>
                  <a:r>
                    <a:rPr kumimoji="1" lang="zh-CN" altLang="en-US" sz="7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无连字符</a:t>
                  </a:r>
                  <a:r>
                    <a:rPr kumimoji="1" lang="ja-JP" altLang="en-US" sz="7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）</a:t>
                  </a:r>
                  <a:endParaRPr kumimoji="1" lang="ja-JP" altLang="en-US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70" name="吹き出し: 四角形 69">
                  <a:extLst>
                    <a:ext uri="{FF2B5EF4-FFF2-40B4-BE49-F238E27FC236}">
                      <a16:creationId xmlns:a16="http://schemas.microsoft.com/office/drawing/2014/main" id="{4DC3E328-8652-47FB-98EA-4239B61F8AC4}"/>
                    </a:ext>
                  </a:extLst>
                </p:cNvPr>
                <p:cNvSpPr/>
                <p:nvPr/>
              </p:nvSpPr>
              <p:spPr>
                <a:xfrm>
                  <a:off x="5031837" y="8114925"/>
                  <a:ext cx="1667413" cy="170261"/>
                </a:xfrm>
                <a:prstGeom prst="wedgeRectCallout">
                  <a:avLst>
                    <a:gd name="adj1" fmla="val -53511"/>
                    <a:gd name="adj2" fmla="val 22531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kumimoji="1" lang="zh-CN" altLang="en-US" sz="8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都道府县</a:t>
                  </a:r>
                  <a:r>
                    <a:rPr kumimoji="1" lang="ja-JP" altLang="en-US" sz="8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* </a:t>
                  </a:r>
                  <a:r>
                    <a:rPr kumimoji="1" lang="en-US" altLang="ja-JP" sz="6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(</a:t>
                  </a:r>
                  <a:r>
                    <a:rPr kumimoji="1" lang="zh-CN" altLang="en-US" sz="6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输入邮编会自动显示</a:t>
                  </a:r>
                  <a:r>
                    <a:rPr kumimoji="1" lang="en-US" altLang="ja-JP" sz="6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)</a:t>
                  </a:r>
                  <a:endParaRPr kumimoji="1" lang="en-US" altLang="ja-JP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73" name="吹き出し: 四角形 72">
                  <a:extLst>
                    <a:ext uri="{FF2B5EF4-FFF2-40B4-BE49-F238E27FC236}">
                      <a16:creationId xmlns:a16="http://schemas.microsoft.com/office/drawing/2014/main" id="{2E942422-BC45-42EC-896E-B42EB7505716}"/>
                    </a:ext>
                  </a:extLst>
                </p:cNvPr>
                <p:cNvSpPr/>
                <p:nvPr/>
              </p:nvSpPr>
              <p:spPr>
                <a:xfrm>
                  <a:off x="5012787" y="8469706"/>
                  <a:ext cx="1667413" cy="170261"/>
                </a:xfrm>
                <a:prstGeom prst="wedgeRectCallout">
                  <a:avLst>
                    <a:gd name="adj1" fmla="val -53511"/>
                    <a:gd name="adj2" fmla="val 22531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kumimoji="1" lang="zh-CN" altLang="en-US" sz="8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市区郡</a:t>
                  </a:r>
                  <a:r>
                    <a:rPr kumimoji="1" lang="ja-JP" altLang="en-US" sz="8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*</a:t>
                  </a:r>
                  <a:r>
                    <a:rPr kumimoji="1" lang="en-US" altLang="ja-JP" sz="6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 </a:t>
                  </a:r>
                  <a:r>
                    <a:rPr kumimoji="1" lang="en-US" altLang="ja-JP" sz="6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(</a:t>
                  </a:r>
                  <a:r>
                    <a:rPr kumimoji="1" lang="zh-CN" altLang="en-US" sz="6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输入邮编会自动显示</a:t>
                  </a:r>
                  <a:r>
                    <a:rPr kumimoji="1" lang="en-US" altLang="ja-JP" sz="6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)</a:t>
                  </a:r>
                  <a:endParaRPr kumimoji="1" lang="ja-JP" altLang="en-US" sz="6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75" name="吹き出し: 四角形 74">
                  <a:extLst>
                    <a:ext uri="{FF2B5EF4-FFF2-40B4-BE49-F238E27FC236}">
                      <a16:creationId xmlns:a16="http://schemas.microsoft.com/office/drawing/2014/main" id="{32F49941-488F-4E52-BF96-68D824AFC595}"/>
                    </a:ext>
                  </a:extLst>
                </p:cNvPr>
                <p:cNvSpPr/>
                <p:nvPr/>
              </p:nvSpPr>
              <p:spPr>
                <a:xfrm>
                  <a:off x="5012787" y="8862647"/>
                  <a:ext cx="1667413" cy="170261"/>
                </a:xfrm>
                <a:prstGeom prst="wedgeRectCallout">
                  <a:avLst>
                    <a:gd name="adj1" fmla="val -53511"/>
                    <a:gd name="adj2" fmla="val 22531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0" rtlCol="0" anchor="ctr"/>
                <a:lstStyle/>
                <a:p>
                  <a:r>
                    <a:rPr kumimoji="1" lang="zh-CN" altLang="en-US" sz="7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町村字</a:t>
                  </a:r>
                  <a:r>
                    <a:rPr kumimoji="1" lang="ja-JP" altLang="en-US" sz="7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・</a:t>
                  </a:r>
                  <a:r>
                    <a:rPr kumimoji="1" lang="zh-CN" altLang="en-US" sz="700">
                      <a:solidFill>
                        <a:srgbClr val="FF0000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番地</a:t>
                  </a:r>
                  <a:r>
                    <a:rPr kumimoji="1" lang="ja-JP" altLang="en-US" sz="7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*</a:t>
                  </a:r>
                  <a:r>
                    <a:rPr kumimoji="1" lang="en-US" altLang="ja-JP" sz="7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 </a:t>
                  </a:r>
                  <a:r>
                    <a:rPr kumimoji="1" lang="en-US" altLang="ja-JP" sz="6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(</a:t>
                  </a:r>
                  <a:r>
                    <a:rPr kumimoji="1" lang="zh-CN" altLang="en-US" sz="6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输入邮编后会显示一部分</a:t>
                  </a:r>
                  <a:r>
                    <a:rPr kumimoji="1" lang="en-US" altLang="ja-JP" sz="6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)</a:t>
                  </a:r>
                  <a:endParaRPr kumimoji="1" lang="ja-JP" altLang="en-US" sz="6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76" name="吹き出し: 四角形 75">
                <a:extLst>
                  <a:ext uri="{FF2B5EF4-FFF2-40B4-BE49-F238E27FC236}">
                    <a16:creationId xmlns:a16="http://schemas.microsoft.com/office/drawing/2014/main" id="{5CEE5F97-F764-4607-9D93-C93F79A3412B}"/>
                  </a:ext>
                </a:extLst>
              </p:cNvPr>
              <p:cNvSpPr/>
              <p:nvPr/>
            </p:nvSpPr>
            <p:spPr>
              <a:xfrm>
                <a:off x="5279487" y="9180611"/>
                <a:ext cx="1394725" cy="170261"/>
              </a:xfrm>
              <a:prstGeom prst="wedgeRectCallout">
                <a:avLst>
                  <a:gd name="adj1" fmla="val -53511"/>
                  <a:gd name="adj2" fmla="val 22531"/>
                </a:avLst>
              </a:prstGeom>
              <a:solidFill>
                <a:schemeClr val="bg1"/>
              </a:soli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kumimoji="1" lang="ja-JP" altLang="en-US" sz="80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建物名・部屋番号</a:t>
                </a:r>
                <a:r>
                  <a:rPr kumimoji="1" lang="ja-JP" altLang="en-US" sz="60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endParaRPr kumimoji="1" lang="ja-JP" alt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吹き出し: 四角形 76">
                <a:extLst>
                  <a:ext uri="{FF2B5EF4-FFF2-40B4-BE49-F238E27FC236}">
                    <a16:creationId xmlns:a16="http://schemas.microsoft.com/office/drawing/2014/main" id="{B67FE24A-49DA-462F-ADFD-B0E497210891}"/>
                  </a:ext>
                </a:extLst>
              </p:cNvPr>
              <p:cNvSpPr/>
              <p:nvPr/>
            </p:nvSpPr>
            <p:spPr>
              <a:xfrm>
                <a:off x="5285475" y="9544505"/>
                <a:ext cx="1394725" cy="170261"/>
              </a:xfrm>
              <a:prstGeom prst="wedgeRectCallout">
                <a:avLst>
                  <a:gd name="adj1" fmla="val -53511"/>
                  <a:gd name="adj2" fmla="val 22531"/>
                </a:avLst>
              </a:prstGeom>
              <a:solidFill>
                <a:schemeClr val="bg1"/>
              </a:soli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kumimoji="1" lang="ja-JP" altLang="en-US" sz="80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职业（</a:t>
                </a:r>
                <a:r>
                  <a:rPr kumimoji="1" lang="zh-CN" altLang="en-US" sz="80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选择相应的选项</a:t>
                </a:r>
                <a:r>
                  <a:rPr kumimoji="1" lang="ja-JP" altLang="en-US" sz="80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）</a:t>
                </a:r>
                <a:r>
                  <a:rPr kumimoji="1" lang="ja-JP" altLang="en-US" sz="60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endParaRPr kumimoji="1" lang="ja-JP" altLang="en-US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4CC9125C-A559-4FA5-B1C1-748AF30DBE4B}"/>
              </a:ext>
            </a:extLst>
          </p:cNvPr>
          <p:cNvGrpSpPr/>
          <p:nvPr/>
        </p:nvGrpSpPr>
        <p:grpSpPr>
          <a:xfrm>
            <a:off x="4680066" y="7154717"/>
            <a:ext cx="1987998" cy="2286794"/>
            <a:chOff x="172286" y="998876"/>
            <a:chExt cx="1987998" cy="2378292"/>
          </a:xfrm>
        </p:grpSpPr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05872771-DD5B-4CC0-97ED-517E6625D40F}"/>
                </a:ext>
              </a:extLst>
            </p:cNvPr>
            <p:cNvSpPr/>
            <p:nvPr/>
          </p:nvSpPr>
          <p:spPr>
            <a:xfrm>
              <a:off x="172286" y="998876"/>
              <a:ext cx="1394725" cy="203260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9" name="吹き出し: 四角形 108">
              <a:extLst>
                <a:ext uri="{FF2B5EF4-FFF2-40B4-BE49-F238E27FC236}">
                  <a16:creationId xmlns:a16="http://schemas.microsoft.com/office/drawing/2014/main" id="{D4A366A6-4CC1-465B-8BEC-23EE5BEA3186}"/>
                </a:ext>
              </a:extLst>
            </p:cNvPr>
            <p:cNvSpPr/>
            <p:nvPr/>
          </p:nvSpPr>
          <p:spPr>
            <a:xfrm>
              <a:off x="845551" y="1939469"/>
              <a:ext cx="1314733" cy="580090"/>
            </a:xfrm>
            <a:prstGeom prst="wedgeRectCallout">
              <a:avLst>
                <a:gd name="adj1" fmla="val -58944"/>
                <a:gd name="adj2" fmla="val 764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您希望收到有关</a:t>
              </a:r>
              <a:r>
                <a:rPr kumimoji="1" lang="en-US" altLang="ja-JP" sz="8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ruum</a:t>
              </a:r>
              <a:r>
                <a:rPr kumimoji="1" lang="zh-CN" altLang="en-US" sz="8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服务的通知吗？</a:t>
              </a:r>
              <a:r>
                <a:rPr kumimoji="1" lang="ja-JP" altLang="en-US" sz="8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*</a:t>
              </a:r>
              <a:endParaRPr kumimoji="1" lang="en-US" altLang="ja-JP" sz="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ja-JP" altLang="en-US" sz="8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r>
                <a:rPr kumimoji="1" lang="zh-CN" altLang="en-US" sz="8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希望</a:t>
              </a:r>
              <a:endParaRPr kumimoji="1" lang="en-US" altLang="ja-JP" sz="8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ja-JP" altLang="en-US" sz="8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r>
                <a:rPr kumimoji="1" lang="zh-CN" altLang="en-US" sz="8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不希望</a:t>
              </a:r>
              <a:endParaRPr kumimoji="1"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0" name="吹き出し: 四角形 109">
              <a:extLst>
                <a:ext uri="{FF2B5EF4-FFF2-40B4-BE49-F238E27FC236}">
                  <a16:creationId xmlns:a16="http://schemas.microsoft.com/office/drawing/2014/main" id="{D1C6D801-37AC-43BA-A509-96C9A41A6753}"/>
                </a:ext>
              </a:extLst>
            </p:cNvPr>
            <p:cNvSpPr/>
            <p:nvPr/>
          </p:nvSpPr>
          <p:spPr>
            <a:xfrm>
              <a:off x="845551" y="2766096"/>
              <a:ext cx="1314733" cy="611072"/>
            </a:xfrm>
            <a:prstGeom prst="wedgeRectCallout">
              <a:avLst>
                <a:gd name="adj1" fmla="val -57133"/>
                <a:gd name="adj2" fmla="val -3591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您希望收到推送的信息吗？</a:t>
              </a:r>
              <a:r>
                <a:rPr kumimoji="1" lang="ja-JP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*</a:t>
              </a:r>
              <a:endParaRPr kumimoji="1" lang="en-US" altLang="ja-JP" sz="8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ja-JP" altLang="en-US" sz="8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r>
                <a:rPr kumimoji="1" lang="zh-CN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希望</a:t>
              </a:r>
              <a:endParaRPr kumimoji="1" lang="en-US" altLang="ja-JP" sz="8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ja-JP" altLang="en-US" sz="8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●</a:t>
              </a:r>
              <a:r>
                <a:rPr kumimoji="1" lang="zh-CN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不希望</a:t>
              </a:r>
              <a:endParaRPr kumimoji="1"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AFE17C7-62AF-409F-9656-84367CE65C57}"/>
              </a:ext>
            </a:extLst>
          </p:cNvPr>
          <p:cNvGrpSpPr/>
          <p:nvPr/>
        </p:nvGrpSpPr>
        <p:grpSpPr>
          <a:xfrm>
            <a:off x="350920" y="4178936"/>
            <a:ext cx="1620662" cy="1923129"/>
            <a:chOff x="326208" y="4075841"/>
            <a:chExt cx="1620662" cy="1923129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E7A32F1-8999-4E93-905E-B43DE2E88389}"/>
                </a:ext>
              </a:extLst>
            </p:cNvPr>
            <p:cNvGrpSpPr/>
            <p:nvPr/>
          </p:nvGrpSpPr>
          <p:grpSpPr>
            <a:xfrm>
              <a:off x="326434" y="4075841"/>
              <a:ext cx="1620436" cy="1923129"/>
              <a:chOff x="238512" y="4040498"/>
              <a:chExt cx="2269228" cy="2519457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BE240207-A70A-4871-A7EB-CB8B7BFF85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-1" b="46581"/>
              <a:stretch/>
            </p:blipFill>
            <p:spPr>
              <a:xfrm>
                <a:off x="238512" y="4040498"/>
                <a:ext cx="2269113" cy="2240333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4910F24B-FB56-4054-8DC3-0D31F3E6ED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405" t="9717" r="1099" b="11597"/>
              <a:stretch/>
            </p:blipFill>
            <p:spPr>
              <a:xfrm>
                <a:off x="238514" y="6280832"/>
                <a:ext cx="2269226" cy="279123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</p:grpSp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E262D631-8CB4-42E0-A60D-35DBCBF867D4}"/>
                </a:ext>
              </a:extLst>
            </p:cNvPr>
            <p:cNvSpPr/>
            <p:nvPr/>
          </p:nvSpPr>
          <p:spPr>
            <a:xfrm>
              <a:off x="326208" y="4288560"/>
              <a:ext cx="1592180" cy="25917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B3DA488-F634-48F6-8797-3317628D1064}"/>
              </a:ext>
            </a:extLst>
          </p:cNvPr>
          <p:cNvGrpSpPr/>
          <p:nvPr/>
        </p:nvGrpSpPr>
        <p:grpSpPr>
          <a:xfrm>
            <a:off x="2712860" y="816912"/>
            <a:ext cx="1546960" cy="2488139"/>
            <a:chOff x="2712860" y="816912"/>
            <a:chExt cx="1546960" cy="2488139"/>
          </a:xfrm>
        </p:grpSpPr>
        <p:pic>
          <p:nvPicPr>
            <p:cNvPr id="19" name="図 18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59DF14DD-9D37-48F6-A5E6-0BA805B29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4"/>
            <a:stretch/>
          </p:blipFill>
          <p:spPr>
            <a:xfrm>
              <a:off x="2712860" y="816912"/>
              <a:ext cx="1546960" cy="2488139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553C9496-0473-4262-B50D-1F5FA6BFE909}"/>
                </a:ext>
              </a:extLst>
            </p:cNvPr>
            <p:cNvSpPr/>
            <p:nvPr/>
          </p:nvSpPr>
          <p:spPr>
            <a:xfrm>
              <a:off x="2862781" y="3038219"/>
              <a:ext cx="1241315" cy="26285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2E1B9585-9485-4F4D-9F36-83A7381B3A7B}"/>
              </a:ext>
            </a:extLst>
          </p:cNvPr>
          <p:cNvGrpSpPr/>
          <p:nvPr/>
        </p:nvGrpSpPr>
        <p:grpSpPr>
          <a:xfrm>
            <a:off x="4952608" y="795299"/>
            <a:ext cx="1539632" cy="2521013"/>
            <a:chOff x="4952608" y="795299"/>
            <a:chExt cx="1539632" cy="2521013"/>
          </a:xfrm>
        </p:grpSpPr>
        <p:pic>
          <p:nvPicPr>
            <p:cNvPr id="21" name="図 20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DE766562-E952-4B8D-90FA-DC6FFE53D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2"/>
            <a:stretch/>
          </p:blipFill>
          <p:spPr>
            <a:xfrm>
              <a:off x="4952608" y="795299"/>
              <a:ext cx="1539632" cy="252101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589B287D-64D0-4AC6-85ED-B6202A933E79}"/>
                </a:ext>
              </a:extLst>
            </p:cNvPr>
            <p:cNvSpPr/>
            <p:nvPr/>
          </p:nvSpPr>
          <p:spPr>
            <a:xfrm>
              <a:off x="5098445" y="3039919"/>
              <a:ext cx="1241315" cy="26285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1D603B64-7B3A-49A3-A119-6F36171CCB3C}"/>
              </a:ext>
            </a:extLst>
          </p:cNvPr>
          <p:cNvSpPr txBox="1"/>
          <p:nvPr/>
        </p:nvSpPr>
        <p:spPr>
          <a:xfrm>
            <a:off x="2387202" y="3595627"/>
            <a:ext cx="2103088" cy="5078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zh-CN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选择</a:t>
            </a:r>
            <a:r>
              <a:rPr kumimoji="1" lang="en-US" altLang="zh-CN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“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アカウント登録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zh-CN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注册账号</a:t>
            </a:r>
            <a:r>
              <a:rPr kumimoji="1" lang="en-US" altLang="zh-CN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)”</a:t>
            </a:r>
            <a:r>
              <a:rPr kumimoji="1" lang="zh-CN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后，</a:t>
            </a:r>
            <a:endParaRPr kumimoji="1" lang="en-US" altLang="zh-CN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CN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并点击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“メールアドレス・電話番号で登録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使用电子邮件・电话号码注册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)”</a:t>
            </a:r>
            <a:r>
              <a:rPr kumimoji="1" lang="zh-CN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zh-CN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2" name="図 71" descr="テキスト, 手紙&#10;&#10;自動的に生成された説明">
            <a:extLst>
              <a:ext uri="{FF2B5EF4-FFF2-40B4-BE49-F238E27FC236}">
                <a16:creationId xmlns:a16="http://schemas.microsoft.com/office/drawing/2014/main" id="{688C7E11-B990-4E18-BE23-7A9FF164E0B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9" b="54370"/>
          <a:stretch/>
        </p:blipFill>
        <p:spPr>
          <a:xfrm>
            <a:off x="4877576" y="4164960"/>
            <a:ext cx="1589593" cy="108897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1" name="図 70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403F537-50D9-4E71-816A-EA5071F7EDF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69"/>
          <a:stretch/>
        </p:blipFill>
        <p:spPr>
          <a:xfrm>
            <a:off x="2592483" y="4186369"/>
            <a:ext cx="1559561" cy="112790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3" name="図 9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22953339-44CB-45B2-AB18-337843FDDFE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6" b="32767"/>
          <a:stretch/>
        </p:blipFill>
        <p:spPr>
          <a:xfrm>
            <a:off x="2590494" y="5356495"/>
            <a:ext cx="1559561" cy="47261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2BD27BBE-5B85-429D-B009-CD8C0EAA08F8}"/>
              </a:ext>
            </a:extLst>
          </p:cNvPr>
          <p:cNvSpPr/>
          <p:nvPr/>
        </p:nvSpPr>
        <p:spPr>
          <a:xfrm>
            <a:off x="2590268" y="5653757"/>
            <a:ext cx="604218" cy="144292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7545949-E025-4212-863A-09AC494B788A}"/>
              </a:ext>
            </a:extLst>
          </p:cNvPr>
          <p:cNvCxnSpPr/>
          <p:nvPr/>
        </p:nvCxnSpPr>
        <p:spPr>
          <a:xfrm>
            <a:off x="2884212" y="5798049"/>
            <a:ext cx="0" cy="310287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F7C9A3C4-38AD-4B81-9FD5-D4D6FA88AB33}"/>
              </a:ext>
            </a:extLst>
          </p:cNvPr>
          <p:cNvSpPr/>
          <p:nvPr/>
        </p:nvSpPr>
        <p:spPr>
          <a:xfrm>
            <a:off x="2712860" y="4973787"/>
            <a:ext cx="1326856" cy="2433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" name="図 29" descr="テキスト, 手紙&#10;&#10;自動的に生成された説明">
            <a:extLst>
              <a:ext uri="{FF2B5EF4-FFF2-40B4-BE49-F238E27FC236}">
                <a16:creationId xmlns:a16="http://schemas.microsoft.com/office/drawing/2014/main" id="{1C13DEE5-16E5-4C54-A044-FB048FC8CBC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62" b="8698"/>
          <a:stretch/>
        </p:blipFill>
        <p:spPr>
          <a:xfrm>
            <a:off x="4881678" y="5337455"/>
            <a:ext cx="1585491" cy="82723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E15CFE71-BBE7-4A9F-997A-1B174A4F9524}"/>
              </a:ext>
            </a:extLst>
          </p:cNvPr>
          <p:cNvSpPr/>
          <p:nvPr/>
        </p:nvSpPr>
        <p:spPr>
          <a:xfrm>
            <a:off x="5004645" y="5670629"/>
            <a:ext cx="1326856" cy="2433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2E02E39-D681-46E0-85CB-0D5136BFB93B}"/>
              </a:ext>
            </a:extLst>
          </p:cNvPr>
          <p:cNvSpPr/>
          <p:nvPr/>
        </p:nvSpPr>
        <p:spPr>
          <a:xfrm>
            <a:off x="2557613" y="5311648"/>
            <a:ext cx="1615854" cy="109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9E87676F-6776-47B6-A840-69B552662655}"/>
              </a:ext>
            </a:extLst>
          </p:cNvPr>
          <p:cNvSpPr/>
          <p:nvPr/>
        </p:nvSpPr>
        <p:spPr>
          <a:xfrm>
            <a:off x="2503527" y="5306857"/>
            <a:ext cx="1724025" cy="38425"/>
          </a:xfrm>
          <a:custGeom>
            <a:avLst/>
            <a:gdLst>
              <a:gd name="connsiteX0" fmla="*/ 0 w 1724025"/>
              <a:gd name="connsiteY0" fmla="*/ 12700 h 34932"/>
              <a:gd name="connsiteX1" fmla="*/ 69850 w 1724025"/>
              <a:gd name="connsiteY1" fmla="*/ 28575 h 34932"/>
              <a:gd name="connsiteX2" fmla="*/ 190500 w 1724025"/>
              <a:gd name="connsiteY2" fmla="*/ 3175 h 34932"/>
              <a:gd name="connsiteX3" fmla="*/ 314325 w 1724025"/>
              <a:gd name="connsiteY3" fmla="*/ 34925 h 34932"/>
              <a:gd name="connsiteX4" fmla="*/ 428625 w 1724025"/>
              <a:gd name="connsiteY4" fmla="*/ 3175 h 34932"/>
              <a:gd name="connsiteX5" fmla="*/ 561975 w 1724025"/>
              <a:gd name="connsiteY5" fmla="*/ 34925 h 34932"/>
              <a:gd name="connsiteX6" fmla="*/ 685800 w 1724025"/>
              <a:gd name="connsiteY6" fmla="*/ 6350 h 34932"/>
              <a:gd name="connsiteX7" fmla="*/ 819150 w 1724025"/>
              <a:gd name="connsiteY7" fmla="*/ 31750 h 34932"/>
              <a:gd name="connsiteX8" fmla="*/ 946150 w 1724025"/>
              <a:gd name="connsiteY8" fmla="*/ 6350 h 34932"/>
              <a:gd name="connsiteX9" fmla="*/ 1063625 w 1724025"/>
              <a:gd name="connsiteY9" fmla="*/ 31750 h 34932"/>
              <a:gd name="connsiteX10" fmla="*/ 1187450 w 1724025"/>
              <a:gd name="connsiteY10" fmla="*/ 3175 h 34932"/>
              <a:gd name="connsiteX11" fmla="*/ 1327150 w 1724025"/>
              <a:gd name="connsiteY11" fmla="*/ 31750 h 34932"/>
              <a:gd name="connsiteX12" fmla="*/ 1435100 w 1724025"/>
              <a:gd name="connsiteY12" fmla="*/ 0 h 34932"/>
              <a:gd name="connsiteX13" fmla="*/ 1577975 w 1724025"/>
              <a:gd name="connsiteY13" fmla="*/ 31750 h 34932"/>
              <a:gd name="connsiteX14" fmla="*/ 1708150 w 1724025"/>
              <a:gd name="connsiteY14" fmla="*/ 6350 h 34932"/>
              <a:gd name="connsiteX15" fmla="*/ 1720850 w 1724025"/>
              <a:gd name="connsiteY15" fmla="*/ 9525 h 34932"/>
              <a:gd name="connsiteX16" fmla="*/ 1724025 w 1724025"/>
              <a:gd name="connsiteY16" fmla="*/ 6350 h 3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4025" h="34932">
                <a:moveTo>
                  <a:pt x="0" y="12700"/>
                </a:moveTo>
                <a:cubicBezTo>
                  <a:pt x="19050" y="21431"/>
                  <a:pt x="38100" y="30163"/>
                  <a:pt x="69850" y="28575"/>
                </a:cubicBezTo>
                <a:cubicBezTo>
                  <a:pt x="101600" y="26987"/>
                  <a:pt x="149754" y="2117"/>
                  <a:pt x="190500" y="3175"/>
                </a:cubicBezTo>
                <a:cubicBezTo>
                  <a:pt x="231246" y="4233"/>
                  <a:pt x="274638" y="34925"/>
                  <a:pt x="314325" y="34925"/>
                </a:cubicBezTo>
                <a:cubicBezTo>
                  <a:pt x="354012" y="34925"/>
                  <a:pt x="387350" y="3175"/>
                  <a:pt x="428625" y="3175"/>
                </a:cubicBezTo>
                <a:cubicBezTo>
                  <a:pt x="469900" y="3175"/>
                  <a:pt x="519113" y="34396"/>
                  <a:pt x="561975" y="34925"/>
                </a:cubicBezTo>
                <a:cubicBezTo>
                  <a:pt x="604837" y="35454"/>
                  <a:pt x="642938" y="6879"/>
                  <a:pt x="685800" y="6350"/>
                </a:cubicBezTo>
                <a:cubicBezTo>
                  <a:pt x="728662" y="5821"/>
                  <a:pt x="775758" y="31750"/>
                  <a:pt x="819150" y="31750"/>
                </a:cubicBezTo>
                <a:cubicBezTo>
                  <a:pt x="862542" y="31750"/>
                  <a:pt x="905404" y="6350"/>
                  <a:pt x="946150" y="6350"/>
                </a:cubicBezTo>
                <a:cubicBezTo>
                  <a:pt x="986896" y="6350"/>
                  <a:pt x="1023408" y="32279"/>
                  <a:pt x="1063625" y="31750"/>
                </a:cubicBezTo>
                <a:cubicBezTo>
                  <a:pt x="1103842" y="31221"/>
                  <a:pt x="1143529" y="3175"/>
                  <a:pt x="1187450" y="3175"/>
                </a:cubicBezTo>
                <a:cubicBezTo>
                  <a:pt x="1231371" y="3175"/>
                  <a:pt x="1285875" y="32279"/>
                  <a:pt x="1327150" y="31750"/>
                </a:cubicBezTo>
                <a:cubicBezTo>
                  <a:pt x="1368425" y="31221"/>
                  <a:pt x="1393296" y="0"/>
                  <a:pt x="1435100" y="0"/>
                </a:cubicBezTo>
                <a:cubicBezTo>
                  <a:pt x="1476904" y="0"/>
                  <a:pt x="1532467" y="30692"/>
                  <a:pt x="1577975" y="31750"/>
                </a:cubicBezTo>
                <a:cubicBezTo>
                  <a:pt x="1623483" y="32808"/>
                  <a:pt x="1684338" y="10054"/>
                  <a:pt x="1708150" y="6350"/>
                </a:cubicBezTo>
                <a:cubicBezTo>
                  <a:pt x="1731963" y="2646"/>
                  <a:pt x="1718204" y="9525"/>
                  <a:pt x="1720850" y="9525"/>
                </a:cubicBezTo>
                <a:cubicBezTo>
                  <a:pt x="1723496" y="9525"/>
                  <a:pt x="1723760" y="7937"/>
                  <a:pt x="1724025" y="6350"/>
                </a:cubicBez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255DFF36-F241-4A3E-A3B2-2CB2208FA99A}"/>
              </a:ext>
            </a:extLst>
          </p:cNvPr>
          <p:cNvSpPr/>
          <p:nvPr/>
        </p:nvSpPr>
        <p:spPr>
          <a:xfrm>
            <a:off x="2510250" y="5381783"/>
            <a:ext cx="1724025" cy="38425"/>
          </a:xfrm>
          <a:custGeom>
            <a:avLst/>
            <a:gdLst>
              <a:gd name="connsiteX0" fmla="*/ 0 w 1724025"/>
              <a:gd name="connsiteY0" fmla="*/ 12700 h 34932"/>
              <a:gd name="connsiteX1" fmla="*/ 69850 w 1724025"/>
              <a:gd name="connsiteY1" fmla="*/ 28575 h 34932"/>
              <a:gd name="connsiteX2" fmla="*/ 190500 w 1724025"/>
              <a:gd name="connsiteY2" fmla="*/ 3175 h 34932"/>
              <a:gd name="connsiteX3" fmla="*/ 314325 w 1724025"/>
              <a:gd name="connsiteY3" fmla="*/ 34925 h 34932"/>
              <a:gd name="connsiteX4" fmla="*/ 428625 w 1724025"/>
              <a:gd name="connsiteY4" fmla="*/ 3175 h 34932"/>
              <a:gd name="connsiteX5" fmla="*/ 561975 w 1724025"/>
              <a:gd name="connsiteY5" fmla="*/ 34925 h 34932"/>
              <a:gd name="connsiteX6" fmla="*/ 685800 w 1724025"/>
              <a:gd name="connsiteY6" fmla="*/ 6350 h 34932"/>
              <a:gd name="connsiteX7" fmla="*/ 819150 w 1724025"/>
              <a:gd name="connsiteY7" fmla="*/ 31750 h 34932"/>
              <a:gd name="connsiteX8" fmla="*/ 946150 w 1724025"/>
              <a:gd name="connsiteY8" fmla="*/ 6350 h 34932"/>
              <a:gd name="connsiteX9" fmla="*/ 1063625 w 1724025"/>
              <a:gd name="connsiteY9" fmla="*/ 31750 h 34932"/>
              <a:gd name="connsiteX10" fmla="*/ 1187450 w 1724025"/>
              <a:gd name="connsiteY10" fmla="*/ 3175 h 34932"/>
              <a:gd name="connsiteX11" fmla="*/ 1327150 w 1724025"/>
              <a:gd name="connsiteY11" fmla="*/ 31750 h 34932"/>
              <a:gd name="connsiteX12" fmla="*/ 1435100 w 1724025"/>
              <a:gd name="connsiteY12" fmla="*/ 0 h 34932"/>
              <a:gd name="connsiteX13" fmla="*/ 1577975 w 1724025"/>
              <a:gd name="connsiteY13" fmla="*/ 31750 h 34932"/>
              <a:gd name="connsiteX14" fmla="*/ 1708150 w 1724025"/>
              <a:gd name="connsiteY14" fmla="*/ 6350 h 34932"/>
              <a:gd name="connsiteX15" fmla="*/ 1720850 w 1724025"/>
              <a:gd name="connsiteY15" fmla="*/ 9525 h 34932"/>
              <a:gd name="connsiteX16" fmla="*/ 1724025 w 1724025"/>
              <a:gd name="connsiteY16" fmla="*/ 6350 h 3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4025" h="34932">
                <a:moveTo>
                  <a:pt x="0" y="12700"/>
                </a:moveTo>
                <a:cubicBezTo>
                  <a:pt x="19050" y="21431"/>
                  <a:pt x="38100" y="30163"/>
                  <a:pt x="69850" y="28575"/>
                </a:cubicBezTo>
                <a:cubicBezTo>
                  <a:pt x="101600" y="26987"/>
                  <a:pt x="149754" y="2117"/>
                  <a:pt x="190500" y="3175"/>
                </a:cubicBezTo>
                <a:cubicBezTo>
                  <a:pt x="231246" y="4233"/>
                  <a:pt x="274638" y="34925"/>
                  <a:pt x="314325" y="34925"/>
                </a:cubicBezTo>
                <a:cubicBezTo>
                  <a:pt x="354012" y="34925"/>
                  <a:pt x="387350" y="3175"/>
                  <a:pt x="428625" y="3175"/>
                </a:cubicBezTo>
                <a:cubicBezTo>
                  <a:pt x="469900" y="3175"/>
                  <a:pt x="519113" y="34396"/>
                  <a:pt x="561975" y="34925"/>
                </a:cubicBezTo>
                <a:cubicBezTo>
                  <a:pt x="604837" y="35454"/>
                  <a:pt x="642938" y="6879"/>
                  <a:pt x="685800" y="6350"/>
                </a:cubicBezTo>
                <a:cubicBezTo>
                  <a:pt x="728662" y="5821"/>
                  <a:pt x="775758" y="31750"/>
                  <a:pt x="819150" y="31750"/>
                </a:cubicBezTo>
                <a:cubicBezTo>
                  <a:pt x="862542" y="31750"/>
                  <a:pt x="905404" y="6350"/>
                  <a:pt x="946150" y="6350"/>
                </a:cubicBezTo>
                <a:cubicBezTo>
                  <a:pt x="986896" y="6350"/>
                  <a:pt x="1023408" y="32279"/>
                  <a:pt x="1063625" y="31750"/>
                </a:cubicBezTo>
                <a:cubicBezTo>
                  <a:pt x="1103842" y="31221"/>
                  <a:pt x="1143529" y="3175"/>
                  <a:pt x="1187450" y="3175"/>
                </a:cubicBezTo>
                <a:cubicBezTo>
                  <a:pt x="1231371" y="3175"/>
                  <a:pt x="1285875" y="32279"/>
                  <a:pt x="1327150" y="31750"/>
                </a:cubicBezTo>
                <a:cubicBezTo>
                  <a:pt x="1368425" y="31221"/>
                  <a:pt x="1393296" y="0"/>
                  <a:pt x="1435100" y="0"/>
                </a:cubicBezTo>
                <a:cubicBezTo>
                  <a:pt x="1476904" y="0"/>
                  <a:pt x="1532467" y="30692"/>
                  <a:pt x="1577975" y="31750"/>
                </a:cubicBezTo>
                <a:cubicBezTo>
                  <a:pt x="1623483" y="32808"/>
                  <a:pt x="1684338" y="10054"/>
                  <a:pt x="1708150" y="6350"/>
                </a:cubicBezTo>
                <a:cubicBezTo>
                  <a:pt x="1731963" y="2646"/>
                  <a:pt x="1718204" y="9525"/>
                  <a:pt x="1720850" y="9525"/>
                </a:cubicBezTo>
                <a:cubicBezTo>
                  <a:pt x="1723496" y="9525"/>
                  <a:pt x="1723760" y="7937"/>
                  <a:pt x="1724025" y="6350"/>
                </a:cubicBez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41B5DDEC-299E-4F42-9103-39D42DE8C913}"/>
              </a:ext>
            </a:extLst>
          </p:cNvPr>
          <p:cNvSpPr/>
          <p:nvPr/>
        </p:nvSpPr>
        <p:spPr>
          <a:xfrm>
            <a:off x="4871226" y="5241191"/>
            <a:ext cx="1615854" cy="109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D8A97CF5-D919-4600-9456-84E3DD1297E0}"/>
              </a:ext>
            </a:extLst>
          </p:cNvPr>
          <p:cNvSpPr/>
          <p:nvPr/>
        </p:nvSpPr>
        <p:spPr>
          <a:xfrm>
            <a:off x="4801571" y="5228309"/>
            <a:ext cx="1724025" cy="38425"/>
          </a:xfrm>
          <a:custGeom>
            <a:avLst/>
            <a:gdLst>
              <a:gd name="connsiteX0" fmla="*/ 0 w 1724025"/>
              <a:gd name="connsiteY0" fmla="*/ 12700 h 34932"/>
              <a:gd name="connsiteX1" fmla="*/ 69850 w 1724025"/>
              <a:gd name="connsiteY1" fmla="*/ 28575 h 34932"/>
              <a:gd name="connsiteX2" fmla="*/ 190500 w 1724025"/>
              <a:gd name="connsiteY2" fmla="*/ 3175 h 34932"/>
              <a:gd name="connsiteX3" fmla="*/ 314325 w 1724025"/>
              <a:gd name="connsiteY3" fmla="*/ 34925 h 34932"/>
              <a:gd name="connsiteX4" fmla="*/ 428625 w 1724025"/>
              <a:gd name="connsiteY4" fmla="*/ 3175 h 34932"/>
              <a:gd name="connsiteX5" fmla="*/ 561975 w 1724025"/>
              <a:gd name="connsiteY5" fmla="*/ 34925 h 34932"/>
              <a:gd name="connsiteX6" fmla="*/ 685800 w 1724025"/>
              <a:gd name="connsiteY6" fmla="*/ 6350 h 34932"/>
              <a:gd name="connsiteX7" fmla="*/ 819150 w 1724025"/>
              <a:gd name="connsiteY7" fmla="*/ 31750 h 34932"/>
              <a:gd name="connsiteX8" fmla="*/ 946150 w 1724025"/>
              <a:gd name="connsiteY8" fmla="*/ 6350 h 34932"/>
              <a:gd name="connsiteX9" fmla="*/ 1063625 w 1724025"/>
              <a:gd name="connsiteY9" fmla="*/ 31750 h 34932"/>
              <a:gd name="connsiteX10" fmla="*/ 1187450 w 1724025"/>
              <a:gd name="connsiteY10" fmla="*/ 3175 h 34932"/>
              <a:gd name="connsiteX11" fmla="*/ 1327150 w 1724025"/>
              <a:gd name="connsiteY11" fmla="*/ 31750 h 34932"/>
              <a:gd name="connsiteX12" fmla="*/ 1435100 w 1724025"/>
              <a:gd name="connsiteY12" fmla="*/ 0 h 34932"/>
              <a:gd name="connsiteX13" fmla="*/ 1577975 w 1724025"/>
              <a:gd name="connsiteY13" fmla="*/ 31750 h 34932"/>
              <a:gd name="connsiteX14" fmla="*/ 1708150 w 1724025"/>
              <a:gd name="connsiteY14" fmla="*/ 6350 h 34932"/>
              <a:gd name="connsiteX15" fmla="*/ 1720850 w 1724025"/>
              <a:gd name="connsiteY15" fmla="*/ 9525 h 34932"/>
              <a:gd name="connsiteX16" fmla="*/ 1724025 w 1724025"/>
              <a:gd name="connsiteY16" fmla="*/ 6350 h 3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4025" h="34932">
                <a:moveTo>
                  <a:pt x="0" y="12700"/>
                </a:moveTo>
                <a:cubicBezTo>
                  <a:pt x="19050" y="21431"/>
                  <a:pt x="38100" y="30163"/>
                  <a:pt x="69850" y="28575"/>
                </a:cubicBezTo>
                <a:cubicBezTo>
                  <a:pt x="101600" y="26987"/>
                  <a:pt x="149754" y="2117"/>
                  <a:pt x="190500" y="3175"/>
                </a:cubicBezTo>
                <a:cubicBezTo>
                  <a:pt x="231246" y="4233"/>
                  <a:pt x="274638" y="34925"/>
                  <a:pt x="314325" y="34925"/>
                </a:cubicBezTo>
                <a:cubicBezTo>
                  <a:pt x="354012" y="34925"/>
                  <a:pt x="387350" y="3175"/>
                  <a:pt x="428625" y="3175"/>
                </a:cubicBezTo>
                <a:cubicBezTo>
                  <a:pt x="469900" y="3175"/>
                  <a:pt x="519113" y="34396"/>
                  <a:pt x="561975" y="34925"/>
                </a:cubicBezTo>
                <a:cubicBezTo>
                  <a:pt x="604837" y="35454"/>
                  <a:pt x="642938" y="6879"/>
                  <a:pt x="685800" y="6350"/>
                </a:cubicBezTo>
                <a:cubicBezTo>
                  <a:pt x="728662" y="5821"/>
                  <a:pt x="775758" y="31750"/>
                  <a:pt x="819150" y="31750"/>
                </a:cubicBezTo>
                <a:cubicBezTo>
                  <a:pt x="862542" y="31750"/>
                  <a:pt x="905404" y="6350"/>
                  <a:pt x="946150" y="6350"/>
                </a:cubicBezTo>
                <a:cubicBezTo>
                  <a:pt x="986896" y="6350"/>
                  <a:pt x="1023408" y="32279"/>
                  <a:pt x="1063625" y="31750"/>
                </a:cubicBezTo>
                <a:cubicBezTo>
                  <a:pt x="1103842" y="31221"/>
                  <a:pt x="1143529" y="3175"/>
                  <a:pt x="1187450" y="3175"/>
                </a:cubicBezTo>
                <a:cubicBezTo>
                  <a:pt x="1231371" y="3175"/>
                  <a:pt x="1285875" y="32279"/>
                  <a:pt x="1327150" y="31750"/>
                </a:cubicBezTo>
                <a:cubicBezTo>
                  <a:pt x="1368425" y="31221"/>
                  <a:pt x="1393296" y="0"/>
                  <a:pt x="1435100" y="0"/>
                </a:cubicBezTo>
                <a:cubicBezTo>
                  <a:pt x="1476904" y="0"/>
                  <a:pt x="1532467" y="30692"/>
                  <a:pt x="1577975" y="31750"/>
                </a:cubicBezTo>
                <a:cubicBezTo>
                  <a:pt x="1623483" y="32808"/>
                  <a:pt x="1684338" y="10054"/>
                  <a:pt x="1708150" y="6350"/>
                </a:cubicBezTo>
                <a:cubicBezTo>
                  <a:pt x="1731963" y="2646"/>
                  <a:pt x="1718204" y="9525"/>
                  <a:pt x="1720850" y="9525"/>
                </a:cubicBezTo>
                <a:cubicBezTo>
                  <a:pt x="1723496" y="9525"/>
                  <a:pt x="1723760" y="7937"/>
                  <a:pt x="1724025" y="6350"/>
                </a:cubicBez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8D85D734-A2AD-4A2E-B646-EF4FC6EB195C}"/>
              </a:ext>
            </a:extLst>
          </p:cNvPr>
          <p:cNvSpPr/>
          <p:nvPr/>
        </p:nvSpPr>
        <p:spPr>
          <a:xfrm>
            <a:off x="4806289" y="5293364"/>
            <a:ext cx="1724025" cy="38425"/>
          </a:xfrm>
          <a:custGeom>
            <a:avLst/>
            <a:gdLst>
              <a:gd name="connsiteX0" fmla="*/ 0 w 1724025"/>
              <a:gd name="connsiteY0" fmla="*/ 12700 h 34932"/>
              <a:gd name="connsiteX1" fmla="*/ 69850 w 1724025"/>
              <a:gd name="connsiteY1" fmla="*/ 28575 h 34932"/>
              <a:gd name="connsiteX2" fmla="*/ 190500 w 1724025"/>
              <a:gd name="connsiteY2" fmla="*/ 3175 h 34932"/>
              <a:gd name="connsiteX3" fmla="*/ 314325 w 1724025"/>
              <a:gd name="connsiteY3" fmla="*/ 34925 h 34932"/>
              <a:gd name="connsiteX4" fmla="*/ 428625 w 1724025"/>
              <a:gd name="connsiteY4" fmla="*/ 3175 h 34932"/>
              <a:gd name="connsiteX5" fmla="*/ 561975 w 1724025"/>
              <a:gd name="connsiteY5" fmla="*/ 34925 h 34932"/>
              <a:gd name="connsiteX6" fmla="*/ 685800 w 1724025"/>
              <a:gd name="connsiteY6" fmla="*/ 6350 h 34932"/>
              <a:gd name="connsiteX7" fmla="*/ 819150 w 1724025"/>
              <a:gd name="connsiteY7" fmla="*/ 31750 h 34932"/>
              <a:gd name="connsiteX8" fmla="*/ 946150 w 1724025"/>
              <a:gd name="connsiteY8" fmla="*/ 6350 h 34932"/>
              <a:gd name="connsiteX9" fmla="*/ 1063625 w 1724025"/>
              <a:gd name="connsiteY9" fmla="*/ 31750 h 34932"/>
              <a:gd name="connsiteX10" fmla="*/ 1187450 w 1724025"/>
              <a:gd name="connsiteY10" fmla="*/ 3175 h 34932"/>
              <a:gd name="connsiteX11" fmla="*/ 1327150 w 1724025"/>
              <a:gd name="connsiteY11" fmla="*/ 31750 h 34932"/>
              <a:gd name="connsiteX12" fmla="*/ 1435100 w 1724025"/>
              <a:gd name="connsiteY12" fmla="*/ 0 h 34932"/>
              <a:gd name="connsiteX13" fmla="*/ 1577975 w 1724025"/>
              <a:gd name="connsiteY13" fmla="*/ 31750 h 34932"/>
              <a:gd name="connsiteX14" fmla="*/ 1708150 w 1724025"/>
              <a:gd name="connsiteY14" fmla="*/ 6350 h 34932"/>
              <a:gd name="connsiteX15" fmla="*/ 1720850 w 1724025"/>
              <a:gd name="connsiteY15" fmla="*/ 9525 h 34932"/>
              <a:gd name="connsiteX16" fmla="*/ 1724025 w 1724025"/>
              <a:gd name="connsiteY16" fmla="*/ 6350 h 3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24025" h="34932">
                <a:moveTo>
                  <a:pt x="0" y="12700"/>
                </a:moveTo>
                <a:cubicBezTo>
                  <a:pt x="19050" y="21431"/>
                  <a:pt x="38100" y="30163"/>
                  <a:pt x="69850" y="28575"/>
                </a:cubicBezTo>
                <a:cubicBezTo>
                  <a:pt x="101600" y="26987"/>
                  <a:pt x="149754" y="2117"/>
                  <a:pt x="190500" y="3175"/>
                </a:cubicBezTo>
                <a:cubicBezTo>
                  <a:pt x="231246" y="4233"/>
                  <a:pt x="274638" y="34925"/>
                  <a:pt x="314325" y="34925"/>
                </a:cubicBezTo>
                <a:cubicBezTo>
                  <a:pt x="354012" y="34925"/>
                  <a:pt x="387350" y="3175"/>
                  <a:pt x="428625" y="3175"/>
                </a:cubicBezTo>
                <a:cubicBezTo>
                  <a:pt x="469900" y="3175"/>
                  <a:pt x="519113" y="34396"/>
                  <a:pt x="561975" y="34925"/>
                </a:cubicBezTo>
                <a:cubicBezTo>
                  <a:pt x="604837" y="35454"/>
                  <a:pt x="642938" y="6879"/>
                  <a:pt x="685800" y="6350"/>
                </a:cubicBezTo>
                <a:cubicBezTo>
                  <a:pt x="728662" y="5821"/>
                  <a:pt x="775758" y="31750"/>
                  <a:pt x="819150" y="31750"/>
                </a:cubicBezTo>
                <a:cubicBezTo>
                  <a:pt x="862542" y="31750"/>
                  <a:pt x="905404" y="6350"/>
                  <a:pt x="946150" y="6350"/>
                </a:cubicBezTo>
                <a:cubicBezTo>
                  <a:pt x="986896" y="6350"/>
                  <a:pt x="1023408" y="32279"/>
                  <a:pt x="1063625" y="31750"/>
                </a:cubicBezTo>
                <a:cubicBezTo>
                  <a:pt x="1103842" y="31221"/>
                  <a:pt x="1143529" y="3175"/>
                  <a:pt x="1187450" y="3175"/>
                </a:cubicBezTo>
                <a:cubicBezTo>
                  <a:pt x="1231371" y="3175"/>
                  <a:pt x="1285875" y="32279"/>
                  <a:pt x="1327150" y="31750"/>
                </a:cubicBezTo>
                <a:cubicBezTo>
                  <a:pt x="1368425" y="31221"/>
                  <a:pt x="1393296" y="0"/>
                  <a:pt x="1435100" y="0"/>
                </a:cubicBezTo>
                <a:cubicBezTo>
                  <a:pt x="1476904" y="0"/>
                  <a:pt x="1532467" y="30692"/>
                  <a:pt x="1577975" y="31750"/>
                </a:cubicBezTo>
                <a:cubicBezTo>
                  <a:pt x="1623483" y="32808"/>
                  <a:pt x="1684338" y="10054"/>
                  <a:pt x="1708150" y="6350"/>
                </a:cubicBezTo>
                <a:cubicBezTo>
                  <a:pt x="1731963" y="2646"/>
                  <a:pt x="1718204" y="9525"/>
                  <a:pt x="1720850" y="9525"/>
                </a:cubicBezTo>
                <a:cubicBezTo>
                  <a:pt x="1723496" y="9525"/>
                  <a:pt x="1723760" y="7937"/>
                  <a:pt x="1724025" y="6350"/>
                </a:cubicBezTo>
              </a:path>
            </a:pathLst>
          </a:cu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7" name="吹き出し: 四角形 116">
            <a:extLst>
              <a:ext uri="{FF2B5EF4-FFF2-40B4-BE49-F238E27FC236}">
                <a16:creationId xmlns:a16="http://schemas.microsoft.com/office/drawing/2014/main" id="{F0DB116E-35D8-4B4D-B259-01FF1CED7901}"/>
              </a:ext>
            </a:extLst>
          </p:cNvPr>
          <p:cNvSpPr/>
          <p:nvPr/>
        </p:nvSpPr>
        <p:spPr>
          <a:xfrm>
            <a:off x="5320876" y="7230054"/>
            <a:ext cx="1333783" cy="170261"/>
          </a:xfrm>
          <a:prstGeom prst="wedgeRectCallout">
            <a:avLst>
              <a:gd name="adj1" fmla="val -56368"/>
              <a:gd name="adj2" fmla="val 2253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kumimoji="1" lang="ja-JP" altLang="en-US" sz="8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性別*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吹き出し: 四角形 117">
            <a:extLst>
              <a:ext uri="{FF2B5EF4-FFF2-40B4-BE49-F238E27FC236}">
                <a16:creationId xmlns:a16="http://schemas.microsoft.com/office/drawing/2014/main" id="{14B9EE5F-D343-4DAD-981E-C2FC92C71835}"/>
              </a:ext>
            </a:extLst>
          </p:cNvPr>
          <p:cNvSpPr/>
          <p:nvPr/>
        </p:nvSpPr>
        <p:spPr>
          <a:xfrm>
            <a:off x="5267140" y="7504596"/>
            <a:ext cx="1396465" cy="170261"/>
          </a:xfrm>
          <a:prstGeom prst="wedgeRectCallout">
            <a:avLst>
              <a:gd name="adj1" fmla="val -55330"/>
              <a:gd name="adj2" fmla="val 2999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kumimoji="1" lang="zh-CN" altLang="en-US" sz="8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出生年月日（按年月日顺序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11E434B-BFCF-4408-9464-64EED3E2C80D}"/>
              </a:ext>
            </a:extLst>
          </p:cNvPr>
          <p:cNvSpPr txBox="1"/>
          <p:nvPr/>
        </p:nvSpPr>
        <p:spPr>
          <a:xfrm>
            <a:off x="2482323" y="5982568"/>
            <a:ext cx="1833577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r>
              <a:rPr kumimoji="1" lang="en-US" altLang="zh-CN" sz="90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zh-CN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点击“</a:t>
            </a:r>
            <a:r>
              <a:rPr kumimoji="1" lang="en-US" altLang="zh-CN" sz="900">
                <a:latin typeface="Meiryo UI" panose="020B0604030504040204" pitchFamily="50" charset="-128"/>
                <a:ea typeface="Meiryo UI" panose="020B0604030504040204" pitchFamily="50" charset="-128"/>
              </a:rPr>
              <a:t>Language”</a:t>
            </a:r>
            <a:r>
              <a:rPr kumimoji="1" lang="zh-CN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，可以用各种语言下载使用条款、注册账号</a:t>
            </a:r>
            <a:r>
              <a:rPr kumimoji="1" lang="en-US" altLang="zh-CN" sz="90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zh-CN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房间的简易手册。</a:t>
            </a: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B74CA543-98E3-4798-9F1F-04117623F356}"/>
              </a:ext>
            </a:extLst>
          </p:cNvPr>
          <p:cNvSpPr/>
          <p:nvPr/>
        </p:nvSpPr>
        <p:spPr>
          <a:xfrm>
            <a:off x="3404937" y="4604890"/>
            <a:ext cx="701538" cy="214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98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87DD6CB-9BAF-4238-B5C3-8B1D72335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" b="11990"/>
          <a:stretch/>
        </p:blipFill>
        <p:spPr>
          <a:xfrm>
            <a:off x="4889633" y="721524"/>
            <a:ext cx="1556270" cy="243927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039DE2B-DE9A-49D8-95DE-52FCDDFB5D6F}"/>
              </a:ext>
            </a:extLst>
          </p:cNvPr>
          <p:cNvSpPr txBox="1"/>
          <p:nvPr/>
        </p:nvSpPr>
        <p:spPr>
          <a:xfrm>
            <a:off x="2357179" y="59807"/>
            <a:ext cx="2137297" cy="58477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200" b="1" dirty="0">
                <a:solidFill>
                  <a:srgbClr val="267C5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❼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パスワード設定、確認画面へ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必要情報入力完了後、「確認画面へ」ボタンを押す。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9A0978F-ABAD-4EFB-A6F8-EAC35B1BB6E1}"/>
              </a:ext>
            </a:extLst>
          </p:cNvPr>
          <p:cNvGrpSpPr/>
          <p:nvPr/>
        </p:nvGrpSpPr>
        <p:grpSpPr>
          <a:xfrm>
            <a:off x="2430488" y="670464"/>
            <a:ext cx="1899664" cy="2503582"/>
            <a:chOff x="2430488" y="670464"/>
            <a:chExt cx="1899664" cy="2503582"/>
          </a:xfrm>
        </p:grpSpPr>
        <p:pic>
          <p:nvPicPr>
            <p:cNvPr id="79" name="図 78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3866827F-8C91-410B-80C3-292DB5145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871" b="2990"/>
            <a:stretch/>
          </p:blipFill>
          <p:spPr>
            <a:xfrm>
              <a:off x="2454059" y="2659931"/>
              <a:ext cx="1605837" cy="514115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78" name="図 77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6321F108-4294-4E06-8BEF-FB67F5ED6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899" b="8966"/>
            <a:stretch/>
          </p:blipFill>
          <p:spPr>
            <a:xfrm>
              <a:off x="2443053" y="767409"/>
              <a:ext cx="1605837" cy="1879925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4ACE1A63-788C-4EA3-B552-25FA855995DC}"/>
                </a:ext>
              </a:extLst>
            </p:cNvPr>
            <p:cNvSpPr/>
            <p:nvPr/>
          </p:nvSpPr>
          <p:spPr>
            <a:xfrm>
              <a:off x="2620563" y="2661361"/>
              <a:ext cx="1278337" cy="2202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39DC8E51-7CA0-4C7D-9FB9-60A5AFD2D9DB}"/>
                </a:ext>
              </a:extLst>
            </p:cNvPr>
            <p:cNvSpPr/>
            <p:nvPr/>
          </p:nvSpPr>
          <p:spPr>
            <a:xfrm>
              <a:off x="2430488" y="1354931"/>
              <a:ext cx="1379645" cy="114623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0" name="吹き出し: 四角形 89">
              <a:extLst>
                <a:ext uri="{FF2B5EF4-FFF2-40B4-BE49-F238E27FC236}">
                  <a16:creationId xmlns:a16="http://schemas.microsoft.com/office/drawing/2014/main" id="{555CCDFE-2B89-452C-B759-8C2F3B8D0D96}"/>
                </a:ext>
              </a:extLst>
            </p:cNvPr>
            <p:cNvSpPr/>
            <p:nvPr/>
          </p:nvSpPr>
          <p:spPr>
            <a:xfrm>
              <a:off x="3009292" y="670464"/>
              <a:ext cx="1314733" cy="1440436"/>
            </a:xfrm>
            <a:prstGeom prst="wedgeRectCallout">
              <a:avLst>
                <a:gd name="adj1" fmla="val -55201"/>
                <a:gd name="adj2" fmla="val 1262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请输入密码</a:t>
              </a:r>
              <a:r>
                <a:rPr kumimoji="1" lang="ja-JP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。*</a:t>
              </a:r>
              <a:endParaRPr kumimoji="1" lang="en-US" altLang="ja-JP" sz="80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kumimoji="1" lang="zh-CN" altLang="en-US" sz="8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为今后更快捷使用本应用程序，必须输入电子邮箱和密码。请务必登录不易忘记的邮箱和密码。</a:t>
              </a:r>
            </a:p>
            <a:p>
              <a:r>
                <a:rPr kumimoji="1" lang="en-US" altLang="ja-JP" sz="7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kumimoji="1" lang="ja-JP" altLang="en-US" sz="7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请在</a:t>
              </a:r>
              <a:r>
                <a:rPr kumimoji="1" lang="en-US" altLang="ja-JP" sz="7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</a:t>
              </a:r>
              <a:r>
                <a:rPr kumimoji="1" lang="ja-JP" altLang="en-US" sz="7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个字符以上</a:t>
              </a:r>
              <a:r>
                <a:rPr kumimoji="1" lang="ja-JP" altLang="en-US" sz="7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r>
                <a:rPr kumimoji="1" lang="en-US" altLang="ja-JP" sz="7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</a:t>
              </a:r>
              <a:r>
                <a:rPr kumimoji="1" lang="ja-JP" altLang="en-US" sz="700" b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个字符</a:t>
              </a:r>
              <a:r>
                <a:rPr kumimoji="1" lang="ja-JP" altLang="en-US" sz="7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以内输入半角英数字符号。不可输入与电话号码・邮箱地址相同的密码。</a:t>
              </a:r>
            </a:p>
            <a:p>
              <a:r>
                <a:rPr kumimoji="1" lang="en-US" altLang="ja-JP" sz="7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kumimoji="1" lang="zh-CN" altLang="en-US" sz="7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不可以使用特殊符号</a:t>
              </a:r>
              <a:endParaRPr kumimoji="1" lang="en-US" altLang="zh-CN" sz="70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7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  </a:t>
              </a:r>
              <a:r>
                <a:rPr kumimoji="1" lang="ja-JP" altLang="en-US" sz="7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</a:t>
              </a:r>
              <a:r>
                <a:rPr kumimoji="1" lang="en-US" altLang="ja-JP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, ’ ” &amp; &lt; </a:t>
              </a:r>
              <a:r>
                <a:rPr kumimoji="1" lang="en-US" altLang="ja-JP" sz="7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&gt;</a:t>
              </a:r>
              <a:r>
                <a:rPr kumimoji="1" lang="ja-JP" altLang="en-US" sz="70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」。</a:t>
              </a:r>
              <a:endParaRPr kumimoji="1"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0" name="吹き出し: 四角形 99">
              <a:extLst>
                <a:ext uri="{FF2B5EF4-FFF2-40B4-BE49-F238E27FC236}">
                  <a16:creationId xmlns:a16="http://schemas.microsoft.com/office/drawing/2014/main" id="{A32978FF-75A3-49D3-97FA-FBF3D0A619EB}"/>
                </a:ext>
              </a:extLst>
            </p:cNvPr>
            <p:cNvSpPr/>
            <p:nvPr/>
          </p:nvSpPr>
          <p:spPr>
            <a:xfrm>
              <a:off x="3015419" y="2278835"/>
              <a:ext cx="1314733" cy="170261"/>
            </a:xfrm>
            <a:prstGeom prst="wedgeRectCallout">
              <a:avLst>
                <a:gd name="adj1" fmla="val -53028"/>
                <a:gd name="adj2" fmla="val 761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密码</a:t>
              </a:r>
              <a:r>
                <a:rPr kumimoji="1" lang="ja-JP" altLang="en-US" sz="8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*</a:t>
              </a:r>
              <a:r>
                <a:rPr kumimoji="1" lang="ja-JP" altLang="en-US" sz="7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</a:t>
              </a:r>
              <a:r>
                <a:rPr kumimoji="1" lang="zh-CN" altLang="en-US" sz="7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确认用</a:t>
              </a:r>
              <a:r>
                <a:rPr kumimoji="1" lang="ja-JP" altLang="en-US" sz="70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）</a:t>
              </a:r>
              <a:endParaRPr kumimoji="1" lang="ja-JP" altLang="en-US" sz="7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0E223553-82A2-4721-9A1F-3766399B8B07}"/>
              </a:ext>
            </a:extLst>
          </p:cNvPr>
          <p:cNvSpPr/>
          <p:nvPr/>
        </p:nvSpPr>
        <p:spPr>
          <a:xfrm>
            <a:off x="2351565" y="112132"/>
            <a:ext cx="2140025" cy="3136622"/>
          </a:xfrm>
          <a:prstGeom prst="rect">
            <a:avLst/>
          </a:prstGeom>
          <a:noFill/>
          <a:ln w="6350">
            <a:solidFill>
              <a:srgbClr val="37B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EB45288-E565-4DD7-BCC8-13EA8931307E}"/>
              </a:ext>
            </a:extLst>
          </p:cNvPr>
          <p:cNvGrpSpPr/>
          <p:nvPr/>
        </p:nvGrpSpPr>
        <p:grpSpPr>
          <a:xfrm>
            <a:off x="4607909" y="67318"/>
            <a:ext cx="2143027" cy="3180503"/>
            <a:chOff x="108003" y="3336042"/>
            <a:chExt cx="2143027" cy="3180503"/>
          </a:xfrm>
        </p:grpSpPr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E6DF03F2-A356-48C1-A80F-C3CBD11EC71B}"/>
                </a:ext>
              </a:extLst>
            </p:cNvPr>
            <p:cNvSpPr txBox="1"/>
            <p:nvPr/>
          </p:nvSpPr>
          <p:spPr>
            <a:xfrm>
              <a:off x="108003" y="3336042"/>
              <a:ext cx="2137297" cy="58477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kumimoji="1" lang="ja-JP" altLang="en-US" sz="1200" b="1">
                  <a:solidFill>
                    <a:srgbClr val="267C59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❽</a:t>
              </a:r>
              <a:r>
                <a:rPr kumimoji="1" lang="ja-JP" altLang="en-US" sz="1000" b="1">
                  <a:latin typeface="Meiryo UI" panose="020B0604030504040204" pitchFamily="50" charset="-128"/>
                  <a:ea typeface="Meiryo UI" panose="020B0604030504040204" pitchFamily="50" charset="-128"/>
                </a:rPr>
                <a:t>確認</a:t>
              </a:r>
              <a:endParaRPr kumimoji="1" lang="en-US" altLang="ja-JP" sz="1000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000">
                  <a:latin typeface="Meiryo UI" panose="020B0604030504040204" pitchFamily="50" charset="-128"/>
                  <a:ea typeface="Meiryo UI" panose="020B0604030504040204" pitchFamily="50" charset="-128"/>
                </a:rPr>
                <a:t>入力した情報に間違いがなければ、</a:t>
              </a:r>
              <a:endParaRPr kumimoji="1" lang="en-US" altLang="ja-JP" sz="10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000">
                  <a:latin typeface="Meiryo UI" panose="020B0604030504040204" pitchFamily="50" charset="-128"/>
                  <a:ea typeface="Meiryo UI" panose="020B0604030504040204" pitchFamily="50" charset="-128"/>
                </a:rPr>
                <a:t>「登録」ボタンを押す。</a:t>
              </a:r>
              <a:endPara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0BB08167-DC5A-4BFC-9DEA-0E324BC59355}"/>
                </a:ext>
              </a:extLst>
            </p:cNvPr>
            <p:cNvSpPr/>
            <p:nvPr/>
          </p:nvSpPr>
          <p:spPr>
            <a:xfrm>
              <a:off x="511713" y="5973361"/>
              <a:ext cx="1308981" cy="2202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D76DC650-9FA8-4D2A-B173-02C7F25ECF3E}"/>
                </a:ext>
              </a:extLst>
            </p:cNvPr>
            <p:cNvSpPr/>
            <p:nvPr/>
          </p:nvSpPr>
          <p:spPr>
            <a:xfrm>
              <a:off x="111005" y="3379923"/>
              <a:ext cx="2140025" cy="3136622"/>
            </a:xfrm>
            <a:prstGeom prst="rect">
              <a:avLst/>
            </a:prstGeom>
            <a:noFill/>
            <a:ln w="6350">
              <a:solidFill>
                <a:srgbClr val="37B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46EBA71-BB9A-433F-8839-A567458CEFC2}"/>
              </a:ext>
            </a:extLst>
          </p:cNvPr>
          <p:cNvGrpSpPr/>
          <p:nvPr/>
        </p:nvGrpSpPr>
        <p:grpSpPr>
          <a:xfrm>
            <a:off x="111226" y="3375306"/>
            <a:ext cx="4401772" cy="3150519"/>
            <a:chOff x="2349094" y="3366074"/>
            <a:chExt cx="4401772" cy="315051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FBCBABE0-DEA0-4EA1-884F-31F0369B25DC}"/>
                </a:ext>
              </a:extLst>
            </p:cNvPr>
            <p:cNvGrpSpPr/>
            <p:nvPr/>
          </p:nvGrpSpPr>
          <p:grpSpPr>
            <a:xfrm>
              <a:off x="2349094" y="3366074"/>
              <a:ext cx="4401772" cy="3150519"/>
              <a:chOff x="2349094" y="3366074"/>
              <a:chExt cx="4401772" cy="3150519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D2953630-449D-4108-9A69-F0198180B380}"/>
                  </a:ext>
                </a:extLst>
              </p:cNvPr>
              <p:cNvSpPr txBox="1"/>
              <p:nvPr/>
            </p:nvSpPr>
            <p:spPr>
              <a:xfrm>
                <a:off x="2349094" y="3744347"/>
                <a:ext cx="2145888" cy="446276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267C5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❾</a:t>
                </a:r>
                <a:r>
                  <a:rPr kumimoji="1" lang="en-US" altLang="ja-JP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-</a:t>
                </a:r>
                <a:r>
                  <a:rPr kumimoji="1" lang="en-US" altLang="ja-JP" sz="1000" b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1</a:t>
                </a:r>
                <a:r>
                  <a:rPr kumimoji="1" lang="ja-JP" altLang="en-US" sz="1000" b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zh-CN" altLang="en-US" sz="1000" b="1">
                    <a:latin typeface="Microsoft YaHei"/>
                    <a:ea typeface="Microsoft YaHei"/>
                  </a:rPr>
                  <a:t>确认验证码</a:t>
                </a:r>
                <a:endPara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zh-CN" altLang="en-US" sz="1000" b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从邮箱</a:t>
                </a:r>
                <a:r>
                  <a:rPr kumimoji="1" lang="zh-CN" altLang="en-US" sz="100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获取验证码</a:t>
                </a:r>
                <a:r>
                  <a:rPr kumimoji="1" lang="zh-CN" altLang="en-US" sz="110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。</a:t>
                </a:r>
                <a:endParaRPr kumimoji="1"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4D3DD1F-B985-471C-8951-389C3DD2A596}"/>
                  </a:ext>
                </a:extLst>
              </p:cNvPr>
              <p:cNvSpPr txBox="1"/>
              <p:nvPr/>
            </p:nvSpPr>
            <p:spPr>
              <a:xfrm>
                <a:off x="2353998" y="3366074"/>
                <a:ext cx="2142957" cy="2462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kumimoji="1" lang="zh-CN" altLang="en-US" sz="1000" b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选择</a:t>
                </a:r>
                <a:r>
                  <a:rPr kumimoji="1" lang="zh-CN" altLang="en-US" sz="1000" b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往邮箱</a:t>
                </a:r>
                <a:r>
                  <a:rPr kumimoji="1" lang="zh-CN" altLang="en-US" sz="1000" b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发送验证码</a:t>
                </a:r>
                <a:endParaRPr kumimoji="1" lang="en-US" altLang="ja-JP" sz="1000" b="1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5A28D971-F1A1-4A14-A22B-07CC77F53F93}"/>
                  </a:ext>
                </a:extLst>
              </p:cNvPr>
              <p:cNvSpPr txBox="1"/>
              <p:nvPr/>
            </p:nvSpPr>
            <p:spPr>
              <a:xfrm>
                <a:off x="4607909" y="3367713"/>
                <a:ext cx="2142957" cy="2462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lIns="36000" rIns="36000" rtlCol="0">
                <a:spAutoFit/>
              </a:bodyPr>
              <a:lstStyle/>
              <a:p>
                <a:r>
                  <a:rPr kumimoji="1" lang="zh-CN" altLang="en-US" sz="1000" b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选择</a:t>
                </a:r>
                <a:r>
                  <a:rPr kumimoji="1" lang="zh-CN" altLang="en-US" sz="1000" b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往手机号码</a:t>
                </a:r>
                <a:r>
                  <a:rPr kumimoji="1" lang="zh-CN" altLang="en-US" sz="1000" b="1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发送验证码</a:t>
                </a:r>
                <a:endParaRPr kumimoji="1" lang="en-US" altLang="ja-JP" sz="10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E9E131D8-C5BD-4F58-9ED4-F9306585AED2}"/>
                  </a:ext>
                </a:extLst>
              </p:cNvPr>
              <p:cNvSpPr txBox="1"/>
              <p:nvPr/>
            </p:nvSpPr>
            <p:spPr>
              <a:xfrm>
                <a:off x="4610030" y="3745986"/>
                <a:ext cx="2133303" cy="430887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r>
                  <a:rPr kumimoji="1" lang="ja-JP" altLang="en-US" sz="1200" b="1">
                    <a:solidFill>
                      <a:srgbClr val="267C5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❾</a:t>
                </a:r>
                <a:r>
                  <a:rPr kumimoji="1" lang="en-US" altLang="ja-JP" sz="1000" b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-2</a:t>
                </a:r>
                <a:r>
                  <a:rPr kumimoji="1" lang="ja-JP" altLang="en-US" sz="1000" b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</a:t>
                </a:r>
                <a:r>
                  <a:rPr kumimoji="1" lang="zh-CN" altLang="en-US" sz="1050" b="1">
                    <a:latin typeface="Microsoft YaHei"/>
                    <a:ea typeface="Microsoft YaHei"/>
                  </a:rPr>
                  <a:t>确认验证码</a:t>
                </a:r>
                <a:endParaRPr kumimoji="1" lang="en-US" altLang="ja-JP" sz="1050" b="1">
                  <a:latin typeface="Microsoft YaHei"/>
                  <a:ea typeface="Microsoft YaHei"/>
                </a:endParaRPr>
              </a:p>
              <a:p>
                <a:r>
                  <a:rPr kumimoji="1" lang="zh-CN" altLang="en-US" sz="1000" b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从手机短信</a:t>
                </a:r>
                <a:r>
                  <a:rPr kumimoji="1" lang="zh-CN" altLang="en-US" sz="100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获取验证码。</a:t>
                </a:r>
                <a:endParaRPr kumimoji="1" lang="en-US" altLang="ja-JP" sz="1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43" name="グループ化 42">
                <a:extLst>
                  <a:ext uri="{FF2B5EF4-FFF2-40B4-BE49-F238E27FC236}">
                    <a16:creationId xmlns:a16="http://schemas.microsoft.com/office/drawing/2014/main" id="{AAFC9367-808A-4A67-ABA3-844B62F87CEB}"/>
                  </a:ext>
                </a:extLst>
              </p:cNvPr>
              <p:cNvGrpSpPr/>
              <p:nvPr/>
            </p:nvGrpSpPr>
            <p:grpSpPr>
              <a:xfrm>
                <a:off x="2708811" y="4295638"/>
                <a:ext cx="1755557" cy="2058703"/>
                <a:chOff x="2434491" y="4295638"/>
                <a:chExt cx="1755557" cy="2058703"/>
              </a:xfrm>
            </p:grpSpPr>
            <p:grpSp>
              <p:nvGrpSpPr>
                <p:cNvPr id="27" name="グループ化 26">
                  <a:extLst>
                    <a:ext uri="{FF2B5EF4-FFF2-40B4-BE49-F238E27FC236}">
                      <a16:creationId xmlns:a16="http://schemas.microsoft.com/office/drawing/2014/main" id="{2082E6FD-AF8C-4B16-9573-C6705CA964FD}"/>
                    </a:ext>
                  </a:extLst>
                </p:cNvPr>
                <p:cNvGrpSpPr/>
                <p:nvPr/>
              </p:nvGrpSpPr>
              <p:grpSpPr>
                <a:xfrm>
                  <a:off x="2434491" y="4295638"/>
                  <a:ext cx="1424409" cy="2058703"/>
                  <a:chOff x="2626290" y="4176247"/>
                  <a:chExt cx="1424409" cy="2058703"/>
                </a:xfrm>
              </p:grpSpPr>
              <p:pic>
                <p:nvPicPr>
                  <p:cNvPr id="19" name="図 18" descr="グラフィカル ユーザー インターフェイス, アプリケーション&#10;&#10;自動的に生成された説明">
                    <a:extLst>
                      <a:ext uri="{FF2B5EF4-FFF2-40B4-BE49-F238E27FC236}">
                        <a16:creationId xmlns:a16="http://schemas.microsoft.com/office/drawing/2014/main" id="{21119D4D-ED15-48F5-B040-B07A007A9E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96555"/>
                  <a:stretch/>
                </p:blipFill>
                <p:spPr>
                  <a:xfrm>
                    <a:off x="2626290" y="4176247"/>
                    <a:ext cx="1424409" cy="87101"/>
                  </a:xfrm>
                  <a:prstGeom prst="rect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</p:pic>
              <p:pic>
                <p:nvPicPr>
                  <p:cNvPr id="63" name="図 62" descr="グラフィカル ユーザー インターフェイス, アプリケーション&#10;&#10;自動的に生成された説明">
                    <a:extLst>
                      <a:ext uri="{FF2B5EF4-FFF2-40B4-BE49-F238E27FC236}">
                        <a16:creationId xmlns:a16="http://schemas.microsoft.com/office/drawing/2014/main" id="{9E3C6514-7BB4-47A7-A1D1-88031AB3BD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2401" b="9879"/>
                  <a:stretch/>
                </p:blipFill>
                <p:spPr>
                  <a:xfrm>
                    <a:off x="2626290" y="4269922"/>
                    <a:ext cx="1424409" cy="1965028"/>
                  </a:xfrm>
                  <a:prstGeom prst="rect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</p:pic>
            </p:grpSp>
            <p:sp>
              <p:nvSpPr>
                <p:cNvPr id="68" name="正方形/長方形 67">
                  <a:extLst>
                    <a:ext uri="{FF2B5EF4-FFF2-40B4-BE49-F238E27FC236}">
                      <a16:creationId xmlns:a16="http://schemas.microsoft.com/office/drawing/2014/main" id="{6F7BBAE1-41B3-4B27-99CC-7776A2006CED}"/>
                    </a:ext>
                  </a:extLst>
                </p:cNvPr>
                <p:cNvSpPr/>
                <p:nvPr/>
              </p:nvSpPr>
              <p:spPr>
                <a:xfrm>
                  <a:off x="2857825" y="5384660"/>
                  <a:ext cx="291775" cy="12079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吹き出し: 四角形 68">
                  <a:extLst>
                    <a:ext uri="{FF2B5EF4-FFF2-40B4-BE49-F238E27FC236}">
                      <a16:creationId xmlns:a16="http://schemas.microsoft.com/office/drawing/2014/main" id="{AAE78B56-2B74-4A3A-8885-12976DC0E4F5}"/>
                    </a:ext>
                  </a:extLst>
                </p:cNvPr>
                <p:cNvSpPr/>
                <p:nvPr/>
              </p:nvSpPr>
              <p:spPr>
                <a:xfrm>
                  <a:off x="3190889" y="5154668"/>
                  <a:ext cx="999159" cy="234742"/>
                </a:xfrm>
                <a:prstGeom prst="wedgeRectCallout">
                  <a:avLst>
                    <a:gd name="adj1" fmla="val -55998"/>
                    <a:gd name="adj2" fmla="val 30873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kumimoji="1" lang="zh-CN" altLang="en-US" sz="8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验证码</a:t>
                  </a:r>
                  <a:endParaRPr kumimoji="1" lang="en-US" altLang="ja-JP" sz="8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75" name="正方形/長方形 74">
                  <a:extLst>
                    <a:ext uri="{FF2B5EF4-FFF2-40B4-BE49-F238E27FC236}">
                      <a16:creationId xmlns:a16="http://schemas.microsoft.com/office/drawing/2014/main" id="{7AE7E68B-3D97-45DE-98A8-8F94C74FBAE1}"/>
                    </a:ext>
                  </a:extLst>
                </p:cNvPr>
                <p:cNvSpPr/>
                <p:nvPr/>
              </p:nvSpPr>
              <p:spPr>
                <a:xfrm>
                  <a:off x="2772397" y="4994205"/>
                  <a:ext cx="585166" cy="120790"/>
                </a:xfrm>
                <a:prstGeom prst="rect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A5DF0A0B-49D9-413E-AC93-B0342EDEE617}"/>
                  </a:ext>
                </a:extLst>
              </p:cNvPr>
              <p:cNvGrpSpPr/>
              <p:nvPr/>
            </p:nvGrpSpPr>
            <p:grpSpPr>
              <a:xfrm>
                <a:off x="4952026" y="4335584"/>
                <a:ext cx="1716467" cy="1974005"/>
                <a:chOff x="4694060" y="4392410"/>
                <a:chExt cx="1716467" cy="1974005"/>
              </a:xfrm>
            </p:grpSpPr>
            <p:grpSp>
              <p:nvGrpSpPr>
                <p:cNvPr id="36" name="グループ化 35">
                  <a:extLst>
                    <a:ext uri="{FF2B5EF4-FFF2-40B4-BE49-F238E27FC236}">
                      <a16:creationId xmlns:a16="http://schemas.microsoft.com/office/drawing/2014/main" id="{B7916E1E-862D-4026-916D-6EC12835ADB6}"/>
                    </a:ext>
                  </a:extLst>
                </p:cNvPr>
                <p:cNvGrpSpPr/>
                <p:nvPr/>
              </p:nvGrpSpPr>
              <p:grpSpPr>
                <a:xfrm>
                  <a:off x="4694060" y="4392410"/>
                  <a:ext cx="1441215" cy="1974005"/>
                  <a:chOff x="355523" y="7671525"/>
                  <a:chExt cx="1441215" cy="1974005"/>
                </a:xfrm>
              </p:grpSpPr>
              <p:pic>
                <p:nvPicPr>
                  <p:cNvPr id="24" name="図 23" descr="グラフィカル ユーザー インターフェイス, テキスト, アプリケーション, チャットまたはテキスト メッセージ&#10;&#10;自動的に生成された説明">
                    <a:extLst>
                      <a:ext uri="{FF2B5EF4-FFF2-40B4-BE49-F238E27FC236}">
                        <a16:creationId xmlns:a16="http://schemas.microsoft.com/office/drawing/2014/main" id="{B71A1E35-427C-4736-BAAA-4378B936695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8873"/>
                  <a:stretch/>
                </p:blipFill>
                <p:spPr>
                  <a:xfrm>
                    <a:off x="355523" y="7671525"/>
                    <a:ext cx="1441215" cy="1819543"/>
                  </a:xfrm>
                  <a:prstGeom prst="rect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</p:pic>
              <p:pic>
                <p:nvPicPr>
                  <p:cNvPr id="86" name="図 85" descr="グラフィカル ユーザー インターフェイス, テキスト, アプリケーション, チャットまたはテキスト メッセージ&#10;&#10;自動的に生成された説明">
                    <a:extLst>
                      <a:ext uri="{FF2B5EF4-FFF2-40B4-BE49-F238E27FC236}">
                        <a16:creationId xmlns:a16="http://schemas.microsoft.com/office/drawing/2014/main" id="{E1C112C9-BB46-4FAC-B8E2-7000684D780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86057" b="6886"/>
                  <a:stretch/>
                </p:blipFill>
                <p:spPr>
                  <a:xfrm>
                    <a:off x="355523" y="9464993"/>
                    <a:ext cx="1441215" cy="180537"/>
                  </a:xfrm>
                  <a:prstGeom prst="rect">
                    <a:avLst/>
                  </a:prstGeom>
                  <a:ln>
                    <a:solidFill>
                      <a:schemeClr val="bg2">
                        <a:lumMod val="90000"/>
                      </a:schemeClr>
                    </a:solidFill>
                  </a:ln>
                </p:spPr>
              </p:pic>
            </p:grpSp>
            <p:sp>
              <p:nvSpPr>
                <p:cNvPr id="87" name="正方形/長方形 86">
                  <a:extLst>
                    <a:ext uri="{FF2B5EF4-FFF2-40B4-BE49-F238E27FC236}">
                      <a16:creationId xmlns:a16="http://schemas.microsoft.com/office/drawing/2014/main" id="{91BCDB19-B6F4-4B5E-9451-8EBA09FF5749}"/>
                    </a:ext>
                  </a:extLst>
                </p:cNvPr>
                <p:cNvSpPr/>
                <p:nvPr/>
              </p:nvSpPr>
              <p:spPr>
                <a:xfrm>
                  <a:off x="5207772" y="4919070"/>
                  <a:ext cx="291775" cy="120790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吹き出し: 四角形 92">
                  <a:extLst>
                    <a:ext uri="{FF2B5EF4-FFF2-40B4-BE49-F238E27FC236}">
                      <a16:creationId xmlns:a16="http://schemas.microsoft.com/office/drawing/2014/main" id="{B4E09307-EE0F-4495-9617-273C3C688E16}"/>
                    </a:ext>
                  </a:extLst>
                </p:cNvPr>
                <p:cNvSpPr/>
                <p:nvPr/>
              </p:nvSpPr>
              <p:spPr>
                <a:xfrm>
                  <a:off x="5411368" y="4620931"/>
                  <a:ext cx="999159" cy="234742"/>
                </a:xfrm>
                <a:prstGeom prst="wedgeRectCallout">
                  <a:avLst>
                    <a:gd name="adj1" fmla="val -37091"/>
                    <a:gd name="adj2" fmla="val 97824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kumimoji="1" lang="zh-CN" altLang="en-US" sz="800">
                      <a:solidFill>
                        <a:schemeClr val="tx1"/>
                      </a:solidFill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验证码</a:t>
                  </a:r>
                  <a:endParaRPr kumimoji="1" lang="en-US" altLang="ja-JP" sz="8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92" name="吹き出し: 四角形 91">
                <a:extLst>
                  <a:ext uri="{FF2B5EF4-FFF2-40B4-BE49-F238E27FC236}">
                    <a16:creationId xmlns:a16="http://schemas.microsoft.com/office/drawing/2014/main" id="{793AD627-3F48-479C-A1B8-D79E79D3C35C}"/>
                  </a:ext>
                </a:extLst>
              </p:cNvPr>
              <p:cNvSpPr/>
              <p:nvPr/>
            </p:nvSpPr>
            <p:spPr>
              <a:xfrm>
                <a:off x="2358675" y="5584812"/>
                <a:ext cx="4384658" cy="931781"/>
              </a:xfrm>
              <a:prstGeom prst="wedgeRectCallout">
                <a:avLst>
                  <a:gd name="adj1" fmla="val -49470"/>
                  <a:gd name="adj2" fmla="val -2303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marL="179705"/>
                <a:r>
                  <a:rPr kumimoji="1" lang="en-US" altLang="ja-JP" sz="7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【</a:t>
                </a:r>
                <a:r>
                  <a:rPr kumimoji="1" lang="zh-CN" altLang="en-US" sz="7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注意</a:t>
                </a:r>
                <a:r>
                  <a:rPr kumimoji="1" lang="en-US" altLang="ja-JP" sz="7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】</a:t>
                </a:r>
                <a:endParaRPr lang="ja-JP" altLang="en-US" sz="7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179705"/>
                <a:r>
                  <a:rPr kumimoji="1" lang="en-US" altLang="ja-JP" sz="7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※</a:t>
                </a:r>
                <a:r>
                  <a:rPr kumimoji="1" lang="zh-CN" altLang="en-US" sz="7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验证码的有效期限为</a:t>
                </a:r>
                <a:r>
                  <a:rPr kumimoji="1" lang="en-US" altLang="zh-CN" sz="7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60</a:t>
                </a:r>
                <a:r>
                  <a:rPr kumimoji="1" lang="zh-CN" altLang="en-US" sz="7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分钟。</a:t>
                </a:r>
                <a:endParaRPr lang="en-US" altLang="ja-JP" sz="7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179705"/>
                <a:r>
                  <a:rPr kumimoji="1" lang="zh-CN" altLang="en-US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 如超过期限或没有收到邮件时，请点击</a:t>
                </a:r>
                <a:r>
                  <a:rPr kumimoji="1" lang="zh-CN" altLang="en-US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lt"/>
                  </a:rPr>
                  <a:t>“</a:t>
                </a:r>
                <a:r>
                  <a:rPr kumimoji="1" lang="ja-JP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再発行</a:t>
                </a:r>
                <a:r>
                  <a:rPr kumimoji="1" lang="zh-CN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</a:t>
                </a:r>
                <a:r>
                  <a:rPr kumimoji="1" lang="zh-CN" altLang="en-US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lt"/>
                  </a:rPr>
                  <a:t>重</a:t>
                </a:r>
                <a:r>
                  <a:rPr kumimoji="1" lang="zh-CN" altLang="ja-JP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lt"/>
                  </a:rPr>
                  <a:t>新发送</a:t>
                </a:r>
                <a:r>
                  <a:rPr kumimoji="1" lang="zh-CN" altLang="en-US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lt"/>
                  </a:rPr>
                  <a:t>）”重新获取验证码</a:t>
                </a:r>
                <a:r>
                  <a:rPr kumimoji="1" lang="zh-CN" altLang="en-US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。</a:t>
                </a:r>
                <a:endParaRPr lang="en-US" altLang="ja-JP" sz="7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179705"/>
                <a:r>
                  <a:rPr kumimoji="1" lang="en-US" altLang="ja-JP" sz="7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※</a:t>
                </a:r>
                <a:r>
                  <a:rPr kumimoji="1" lang="zh-CN" altLang="en-US" sz="7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+mn-lt"/>
                  </a:rPr>
                  <a:t>输入的邮箱地址或手机号码是否无误。</a:t>
                </a:r>
                <a:endParaRPr lang="en-US" altLang="ja-JP" sz="7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179705"/>
                <a:r>
                  <a:rPr kumimoji="1" lang="en-US" altLang="ja-JP" sz="7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※</a:t>
                </a:r>
                <a:r>
                  <a:rPr kumimoji="1" lang="zh-CN" altLang="en-US" sz="7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是否被列入垃圾文件夹内。</a:t>
                </a:r>
                <a:endParaRPr lang="en-US" altLang="zh-CN" sz="7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179705"/>
                <a:r>
                  <a:rPr kumimoji="1" lang="en-US" altLang="ja-JP" sz="7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※</a:t>
                </a:r>
                <a:r>
                  <a:rPr kumimoji="1" lang="zh-CN" altLang="en-US" sz="7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有无设置为拒收邮件。</a:t>
                </a:r>
                <a:endParaRPr lang="en-US" altLang="zh-CN" sz="7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r>
                  <a:rPr kumimoji="1" lang="zh-CN" altLang="en-US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         请设置为可以接收来自“</a:t>
                </a:r>
                <a:r>
                  <a:rPr kumimoji="1" lang="en-US" altLang="ja-JP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system@ruum.me</a:t>
                </a:r>
                <a:r>
                  <a:rPr kumimoji="1" lang="zh-CN" altLang="en-US" sz="7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”的邮件。</a:t>
                </a:r>
                <a:endParaRPr kumimoji="1" lang="ja-JP" altLang="en-US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8F2C55F9-B10B-4DBC-B956-CF317F3C2D83}"/>
                </a:ext>
              </a:extLst>
            </p:cNvPr>
            <p:cNvSpPr/>
            <p:nvPr/>
          </p:nvSpPr>
          <p:spPr>
            <a:xfrm>
              <a:off x="2353964" y="3366498"/>
              <a:ext cx="4393030" cy="3150047"/>
            </a:xfrm>
            <a:prstGeom prst="rect">
              <a:avLst/>
            </a:prstGeom>
            <a:noFill/>
            <a:ln w="6350">
              <a:solidFill>
                <a:srgbClr val="37B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2F01D923-59FA-4D78-8F2E-3B0085C4452F}"/>
              </a:ext>
            </a:extLst>
          </p:cNvPr>
          <p:cNvSpPr txBox="1"/>
          <p:nvPr/>
        </p:nvSpPr>
        <p:spPr>
          <a:xfrm>
            <a:off x="4620535" y="3350466"/>
            <a:ext cx="2145888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200" b="1">
                <a:solidFill>
                  <a:srgbClr val="267C5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❿</a:t>
            </a:r>
            <a:r>
              <a:rPr kumimoji="1" lang="zh-CN" altLang="en-US" sz="1050" b="1">
                <a:latin typeface="Microsoft YaHei"/>
                <a:ea typeface="Microsoft YaHei"/>
              </a:rPr>
              <a:t>输入验证码</a:t>
            </a:r>
            <a:endParaRPr kumimoji="1" lang="en-US" altLang="ja-JP" sz="1050" b="1">
              <a:latin typeface="Microsoft YaHei"/>
              <a:ea typeface="Microsoft YaHei"/>
            </a:endParaRPr>
          </a:p>
          <a:p>
            <a:r>
              <a:rPr kumimoji="1" lang="zh-CN" altLang="en-US" sz="800">
                <a:latin typeface="Microsoft YaHei" panose="020B0503020204020204" pitchFamily="34" charset="-122"/>
                <a:ea typeface="Microsoft YaHei" panose="020B0503020204020204" pitchFamily="34" charset="-122"/>
              </a:rPr>
              <a:t>输入验证码，</a:t>
            </a:r>
            <a:endParaRPr kumimoji="1" lang="en-US" altLang="zh-CN" sz="80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sz="800">
                <a:latin typeface="Microsoft YaHei" panose="020B0503020204020204" pitchFamily="34" charset="-122"/>
                <a:ea typeface="Microsoft YaHei" panose="020B0503020204020204" pitchFamily="34" charset="-122"/>
              </a:rPr>
              <a:t>并点击</a:t>
            </a:r>
            <a:r>
              <a:rPr kumimoji="1" lang="zh-CN" altLang="en-US" sz="800"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rPr>
              <a:t>“</a:t>
            </a:r>
            <a:r>
              <a:rPr kumimoji="1" lang="ja-JP" altLang="en-US" sz="800">
                <a:latin typeface="Meiryo UI" panose="020B0604030504040204" pitchFamily="50" charset="-128"/>
                <a:ea typeface="Meiryo UI" panose="020B0604030504040204" pitchFamily="50" charset="-128"/>
              </a:rPr>
              <a:t>認証</a:t>
            </a:r>
            <a:r>
              <a:rPr kumimoji="1" lang="zh-CN" altLang="en-US" sz="80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zh-CN" altLang="en-US" sz="800">
                <a:latin typeface="Microsoft YaHei" panose="020B0503020204020204" pitchFamily="34" charset="-122"/>
                <a:ea typeface="Microsoft YaHei" panose="020B0503020204020204" pitchFamily="34" charset="-122"/>
              </a:rPr>
              <a:t>认证）</a:t>
            </a:r>
            <a:r>
              <a:rPr kumimoji="1" lang="zh-CN" altLang="en-US" sz="800">
                <a:latin typeface="Microsoft YaHei" panose="020B0503020204020204" pitchFamily="34" charset="-122"/>
                <a:ea typeface="Microsoft YaHei" panose="020B0503020204020204" pitchFamily="34" charset="-122"/>
                <a:cs typeface="+mn-lt"/>
              </a:rPr>
              <a:t>”</a:t>
            </a:r>
            <a:r>
              <a:rPr kumimoji="1" lang="zh-CN" altLang="en-US" sz="80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en-US" altLang="ja-JP" sz="9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C8FF031-DE62-4FF1-8D57-C45C58DCF5B2}"/>
              </a:ext>
            </a:extLst>
          </p:cNvPr>
          <p:cNvGrpSpPr/>
          <p:nvPr/>
        </p:nvGrpSpPr>
        <p:grpSpPr>
          <a:xfrm>
            <a:off x="4745992" y="3845625"/>
            <a:ext cx="1915159" cy="2558636"/>
            <a:chOff x="4752342" y="3915475"/>
            <a:chExt cx="1915159" cy="2558636"/>
          </a:xfrm>
        </p:grpSpPr>
        <p:pic>
          <p:nvPicPr>
            <p:cNvPr id="8" name="図 7" descr="グラフィカル ユーザー インターフェイス, テキスト, アプリケーション&#10;&#10;自動的に生成された説明">
              <a:extLst>
                <a:ext uri="{FF2B5EF4-FFF2-40B4-BE49-F238E27FC236}">
                  <a16:creationId xmlns:a16="http://schemas.microsoft.com/office/drawing/2014/main" id="{56AB9677-6EA9-4969-9A21-92403BCDB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3" b="9539"/>
            <a:stretch/>
          </p:blipFill>
          <p:spPr>
            <a:xfrm>
              <a:off x="4752342" y="3915475"/>
              <a:ext cx="1508758" cy="242739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699D712-0A23-425A-99E5-C66142E2DED1}"/>
                </a:ext>
              </a:extLst>
            </p:cNvPr>
            <p:cNvSpPr/>
            <p:nvPr/>
          </p:nvSpPr>
          <p:spPr>
            <a:xfrm>
              <a:off x="4919807" y="4556464"/>
              <a:ext cx="1262931" cy="857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D1741193-8494-4DD7-8C4E-40D4A6E38BFC}"/>
                </a:ext>
              </a:extLst>
            </p:cNvPr>
            <p:cNvSpPr/>
            <p:nvPr/>
          </p:nvSpPr>
          <p:spPr>
            <a:xfrm>
              <a:off x="4752350" y="4912402"/>
              <a:ext cx="1508749" cy="3185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吹き出し: 四角形 71">
              <a:extLst>
                <a:ext uri="{FF2B5EF4-FFF2-40B4-BE49-F238E27FC236}">
                  <a16:creationId xmlns:a16="http://schemas.microsoft.com/office/drawing/2014/main" id="{071BB534-376A-469B-873D-B0DEEC84555B}"/>
                </a:ext>
              </a:extLst>
            </p:cNvPr>
            <p:cNvSpPr/>
            <p:nvPr/>
          </p:nvSpPr>
          <p:spPr>
            <a:xfrm>
              <a:off x="5693478" y="4950753"/>
              <a:ext cx="964855" cy="204993"/>
            </a:xfrm>
            <a:prstGeom prst="wedgeRectCallout">
              <a:avLst>
                <a:gd name="adj1" fmla="val -57792"/>
                <a:gd name="adj2" fmla="val 30011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输入验证码</a:t>
              </a:r>
              <a:endParaRPr kumimoji="1" lang="en-US" altLang="ja-JP" sz="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9742E388-7FA8-4C1C-B891-3D5265BCF693}"/>
                </a:ext>
              </a:extLst>
            </p:cNvPr>
            <p:cNvSpPr/>
            <p:nvPr/>
          </p:nvSpPr>
          <p:spPr>
            <a:xfrm>
              <a:off x="4895984" y="5612951"/>
              <a:ext cx="1225416" cy="22383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06EF069E-052E-4FD9-AF00-E4A096966337}"/>
                </a:ext>
              </a:extLst>
            </p:cNvPr>
            <p:cNvSpPr/>
            <p:nvPr/>
          </p:nvSpPr>
          <p:spPr>
            <a:xfrm>
              <a:off x="4880305" y="5868262"/>
              <a:ext cx="1241096" cy="22383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吹き出し: 四角形 75">
              <a:extLst>
                <a:ext uri="{FF2B5EF4-FFF2-40B4-BE49-F238E27FC236}">
                  <a16:creationId xmlns:a16="http://schemas.microsoft.com/office/drawing/2014/main" id="{96D0FED0-1781-4D87-93E1-C2ECE7C231A3}"/>
                </a:ext>
              </a:extLst>
            </p:cNvPr>
            <p:cNvSpPr/>
            <p:nvPr/>
          </p:nvSpPr>
          <p:spPr>
            <a:xfrm>
              <a:off x="5702645" y="5932442"/>
              <a:ext cx="964856" cy="541669"/>
            </a:xfrm>
            <a:prstGeom prst="wedgeRectCallout">
              <a:avLst>
                <a:gd name="adj1" fmla="val -55252"/>
                <a:gd name="adj2" fmla="val -3466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如需重新发送验证码，请点击“再発行（重新发送）”。</a:t>
              </a:r>
              <a:endParaRPr kumimoji="1"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F9AEC1FD-8BD1-4C2A-AB4A-E57FDAB95C4A}"/>
              </a:ext>
            </a:extLst>
          </p:cNvPr>
          <p:cNvSpPr/>
          <p:nvPr/>
        </p:nvSpPr>
        <p:spPr>
          <a:xfrm>
            <a:off x="4616419" y="3381943"/>
            <a:ext cx="2140025" cy="3150047"/>
          </a:xfrm>
          <a:prstGeom prst="rect">
            <a:avLst/>
          </a:prstGeom>
          <a:noFill/>
          <a:ln w="6350">
            <a:solidFill>
              <a:srgbClr val="37B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814A318-5D8D-4BAB-BFA5-06A058186A42}"/>
              </a:ext>
            </a:extLst>
          </p:cNvPr>
          <p:cNvGrpSpPr/>
          <p:nvPr/>
        </p:nvGrpSpPr>
        <p:grpSpPr>
          <a:xfrm>
            <a:off x="2526303" y="7851105"/>
            <a:ext cx="2090116" cy="248827"/>
            <a:chOff x="4754172" y="7610650"/>
            <a:chExt cx="2090116" cy="248827"/>
          </a:xfrm>
        </p:grpSpPr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F3B94A6B-B5A1-4F7E-B7B0-56D69BC41FC2}"/>
                </a:ext>
              </a:extLst>
            </p:cNvPr>
            <p:cNvSpPr txBox="1"/>
            <p:nvPr/>
          </p:nvSpPr>
          <p:spPr>
            <a:xfrm>
              <a:off x="4754172" y="7613256"/>
              <a:ext cx="707251" cy="2462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00" b="1" dirty="0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PART</a:t>
              </a:r>
              <a:r>
                <a:rPr kumimoji="1" lang="ja-JP" altLang="en-US" sz="1000" b="1" dirty="0">
                  <a:solidFill>
                    <a:schemeClr val="bg1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２</a:t>
              </a:r>
              <a:endParaRPr kumimoji="1" lang="en-US" altLang="ja-JP" sz="10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C7000A03-8A2F-43A1-8C44-919352848494}"/>
                </a:ext>
              </a:extLst>
            </p:cNvPr>
            <p:cNvSpPr txBox="1"/>
            <p:nvPr/>
          </p:nvSpPr>
          <p:spPr>
            <a:xfrm>
              <a:off x="5461423" y="7610650"/>
              <a:ext cx="1382865" cy="246221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r>
                <a:rPr kumimoji="1" lang="zh-CN" altLang="en-US" sz="1000" b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进入</a:t>
              </a:r>
              <a:r>
                <a:rPr kumimoji="1" lang="zh-CN" altLang="en-US" sz="1000" b="1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房间登录</a:t>
              </a:r>
              <a:r>
                <a:rPr kumimoji="1" lang="zh-CN" altLang="en-US" sz="1000" b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页面。  </a:t>
              </a:r>
              <a:endParaRPr kumimoji="1" lang="en-US" altLang="ja-JP" sz="1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46C7E90-B346-4820-AF02-EC4E4DD02932}"/>
              </a:ext>
            </a:extLst>
          </p:cNvPr>
          <p:cNvSpPr txBox="1"/>
          <p:nvPr/>
        </p:nvSpPr>
        <p:spPr>
          <a:xfrm>
            <a:off x="142192" y="6604697"/>
            <a:ext cx="2131781" cy="43088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kumimoji="1" lang="ja-JP" altLang="en-US" sz="1200" b="1" dirty="0">
                <a:solidFill>
                  <a:srgbClr val="267C5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⓫</a:t>
            </a:r>
            <a:r>
              <a:rPr kumimoji="1" lang="zh-CN" altLang="en-US" sz="1000" b="1" dirty="0">
                <a:latin typeface="Microsoft YaHei"/>
                <a:ea typeface="Microsoft YaHei"/>
              </a:rPr>
              <a:t>完成会员注册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CN" altLang="en-US" sz="900" dirty="0">
                <a:latin typeface="Microsoft YaHei"/>
                <a:ea typeface="Microsoft YaHei"/>
              </a:rPr>
              <a:t>已完成账号注册。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9C936212-9E93-48C9-AAD0-AF524B366AF2}"/>
              </a:ext>
            </a:extLst>
          </p:cNvPr>
          <p:cNvSpPr/>
          <p:nvPr/>
        </p:nvSpPr>
        <p:spPr>
          <a:xfrm>
            <a:off x="133512" y="6636174"/>
            <a:ext cx="2140025" cy="3150047"/>
          </a:xfrm>
          <a:prstGeom prst="rect">
            <a:avLst/>
          </a:prstGeom>
          <a:noFill/>
          <a:ln w="6350">
            <a:solidFill>
              <a:srgbClr val="37B1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CF96F360-B7A9-46AB-8CD2-6011C5188D28}"/>
              </a:ext>
            </a:extLst>
          </p:cNvPr>
          <p:cNvGrpSpPr/>
          <p:nvPr/>
        </p:nvGrpSpPr>
        <p:grpSpPr>
          <a:xfrm>
            <a:off x="286818" y="7189119"/>
            <a:ext cx="1874238" cy="2212868"/>
            <a:chOff x="286818" y="7189119"/>
            <a:chExt cx="1874238" cy="2212868"/>
          </a:xfrm>
        </p:grpSpPr>
        <p:pic>
          <p:nvPicPr>
            <p:cNvPr id="21" name="図 20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F92EF720-FF2E-48C4-A522-AE8813922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97"/>
            <a:stretch/>
          </p:blipFill>
          <p:spPr>
            <a:xfrm>
              <a:off x="286818" y="7189119"/>
              <a:ext cx="1818058" cy="221286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66" name="吹き出し: 四角形 65">
              <a:extLst>
                <a:ext uri="{FF2B5EF4-FFF2-40B4-BE49-F238E27FC236}">
                  <a16:creationId xmlns:a16="http://schemas.microsoft.com/office/drawing/2014/main" id="{6F5012DE-8538-4A31-ADB1-28FAE0E96440}"/>
                </a:ext>
              </a:extLst>
            </p:cNvPr>
            <p:cNvSpPr/>
            <p:nvPr/>
          </p:nvSpPr>
          <p:spPr>
            <a:xfrm>
              <a:off x="795941" y="7990827"/>
              <a:ext cx="1358557" cy="204993"/>
            </a:xfrm>
            <a:prstGeom prst="wedgeRectCallout">
              <a:avLst>
                <a:gd name="adj1" fmla="val -21416"/>
                <a:gd name="adj2" fmla="val 9583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登录房间</a:t>
              </a:r>
              <a:endParaRPr kumimoji="1" lang="en-US" altLang="ja-JP" sz="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7" name="吹き出し: 四角形 66">
              <a:extLst>
                <a:ext uri="{FF2B5EF4-FFF2-40B4-BE49-F238E27FC236}">
                  <a16:creationId xmlns:a16="http://schemas.microsoft.com/office/drawing/2014/main" id="{D52FF7E1-B3ED-4239-A8CA-264EADE9C5A1}"/>
                </a:ext>
              </a:extLst>
            </p:cNvPr>
            <p:cNvSpPr/>
            <p:nvPr/>
          </p:nvSpPr>
          <p:spPr>
            <a:xfrm>
              <a:off x="802499" y="8907574"/>
              <a:ext cx="1358557" cy="204993"/>
            </a:xfrm>
            <a:prstGeom prst="wedgeRectCallout">
              <a:avLst>
                <a:gd name="adj1" fmla="val -23285"/>
                <a:gd name="adj2" fmla="val -8382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kumimoji="1" lang="zh-CN" altLang="en-US" sz="80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不登录房间继续使用服务</a:t>
              </a:r>
              <a:endParaRPr kumimoji="1" lang="en-US" altLang="ja-JP" sz="8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E1F83DF-BEFF-4ED9-9EE0-EC42A047CA9C}"/>
              </a:ext>
            </a:extLst>
          </p:cNvPr>
          <p:cNvGrpSpPr/>
          <p:nvPr/>
        </p:nvGrpSpPr>
        <p:grpSpPr>
          <a:xfrm>
            <a:off x="120751" y="71840"/>
            <a:ext cx="2140258" cy="3175981"/>
            <a:chOff x="120751" y="71840"/>
            <a:chExt cx="2140258" cy="3175981"/>
          </a:xfrm>
        </p:grpSpPr>
        <p:pic>
          <p:nvPicPr>
            <p:cNvPr id="71" name="図 70" descr="グラフィカル ユーザー インターフェイス が含まれている画像&#10;&#10;自動的に生成された説明">
              <a:extLst>
                <a:ext uri="{FF2B5EF4-FFF2-40B4-BE49-F238E27FC236}">
                  <a16:creationId xmlns:a16="http://schemas.microsoft.com/office/drawing/2014/main" id="{E196919C-36B2-4145-A5B0-B2FE89A45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45" b="24647"/>
            <a:stretch/>
          </p:blipFill>
          <p:spPr>
            <a:xfrm>
              <a:off x="195318" y="452906"/>
              <a:ext cx="1605837" cy="172748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DBFFDF4-4306-4ED1-890A-82C94E9BF60B}"/>
                </a:ext>
              </a:extLst>
            </p:cNvPr>
            <p:cNvGrpSpPr/>
            <p:nvPr/>
          </p:nvGrpSpPr>
          <p:grpSpPr>
            <a:xfrm>
              <a:off x="120751" y="71840"/>
              <a:ext cx="2140258" cy="3175981"/>
              <a:chOff x="2358674" y="59807"/>
              <a:chExt cx="2140258" cy="3066259"/>
            </a:xfrm>
          </p:grpSpPr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810F4CC0-387C-43B2-AE8B-A878A1E9124F}"/>
                  </a:ext>
                </a:extLst>
              </p:cNvPr>
              <p:cNvSpPr txBox="1"/>
              <p:nvPr/>
            </p:nvSpPr>
            <p:spPr>
              <a:xfrm>
                <a:off x="2361635" y="59807"/>
                <a:ext cx="2137297" cy="267429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r>
                  <a:rPr kumimoji="1" lang="ja-JP" altLang="en-US" sz="1200" b="1">
                    <a:solidFill>
                      <a:srgbClr val="267C5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❻</a:t>
                </a:r>
                <a:r>
                  <a:rPr kumimoji="1" lang="ja-JP" altLang="en-US" sz="1000" b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認証</a:t>
                </a:r>
                <a:r>
                  <a:rPr kumimoji="1"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コードの送信方法選択</a:t>
                </a:r>
                <a:endPara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7930E76A-F426-47F1-8933-50FD2DBE531F}"/>
                  </a:ext>
                </a:extLst>
              </p:cNvPr>
              <p:cNvSpPr/>
              <p:nvPr/>
            </p:nvSpPr>
            <p:spPr>
              <a:xfrm>
                <a:off x="2432459" y="1319262"/>
                <a:ext cx="1379645" cy="53336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8" name="吹き出し: 四角形 117">
                <a:extLst>
                  <a:ext uri="{FF2B5EF4-FFF2-40B4-BE49-F238E27FC236}">
                    <a16:creationId xmlns:a16="http://schemas.microsoft.com/office/drawing/2014/main" id="{13DD70EC-FE95-47EB-8E4C-CF3A02EF9DAC}"/>
                  </a:ext>
                </a:extLst>
              </p:cNvPr>
              <p:cNvSpPr/>
              <p:nvPr/>
            </p:nvSpPr>
            <p:spPr>
              <a:xfrm>
                <a:off x="3046773" y="396732"/>
                <a:ext cx="1388680" cy="2577709"/>
              </a:xfrm>
              <a:prstGeom prst="wedgeRectCallout">
                <a:avLst>
                  <a:gd name="adj1" fmla="val -57012"/>
                  <a:gd name="adj2" fmla="val -1896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kumimoji="1" lang="zh-CN" altLang="en-US" sz="8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注册账号的验证分为两个阶段，首先请选择验证码的收信端。如选择手机号码为收信端，则发送短信</a:t>
                </a:r>
                <a:r>
                  <a:rPr kumimoji="1" lang="en-US" altLang="zh-CN" sz="8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(</a:t>
                </a:r>
                <a:r>
                  <a:rPr kumimoji="1" lang="en-US" altLang="ja-JP" sz="8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SMS)</a:t>
                </a:r>
                <a:r>
                  <a:rPr kumimoji="1" lang="ja-JP" altLang="en-US" sz="8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。</a:t>
                </a:r>
                <a:r>
                  <a:rPr kumimoji="1" lang="ja-JP" altLang="en-US" sz="9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*</a:t>
                </a:r>
                <a:endParaRPr kumimoji="1" lang="en-US" altLang="ja-JP" sz="9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r>
                  <a:rPr kumimoji="1" lang="en-US" altLang="ja-JP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kumimoji="1" lang="ja-JP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验证码的收信端为登录时的电话号码或邮箱地址。</a:t>
                </a:r>
              </a:p>
              <a:p>
                <a:r>
                  <a:rPr kumimoji="1" lang="en-US" altLang="ja-JP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kumimoji="1" lang="ja-JP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如设置拒收邮件，请把设定改为可以接收来自</a:t>
                </a:r>
              </a:p>
              <a:p>
                <a:r>
                  <a:rPr kumimoji="1" lang="ja-JP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“</a:t>
                </a:r>
                <a:r>
                  <a:rPr kumimoji="1" lang="en-US" altLang="ja-JP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system@ruum.me”</a:t>
                </a:r>
                <a:r>
                  <a:rPr kumimoji="1" lang="ja-JP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的邮件。</a:t>
                </a:r>
              </a:p>
              <a:p>
                <a:endParaRPr kumimoji="1" lang="en-US" altLang="ja-JP" sz="8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8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●</a:t>
                </a:r>
                <a:r>
                  <a:rPr kumimoji="1" lang="zh-CN" altLang="en-US" sz="8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往邮箱地址发送</a:t>
                </a:r>
                <a:endParaRPr kumimoji="1" lang="en-US" altLang="ja-JP" sz="8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r>
                  <a:rPr kumimoji="1" lang="en-US" altLang="ja-JP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※(</a:t>
                </a:r>
                <a:r>
                  <a:rPr kumimoji="1" lang="zh-CN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往页面上方的“邮箱地址”处输入的邮箱地址发送验证码。</a:t>
                </a:r>
                <a:r>
                  <a:rPr kumimoji="1" lang="ja-JP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）</a:t>
                </a:r>
                <a:endParaRPr kumimoji="1" lang="en-US" altLang="ja-JP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kumimoji="1" lang="en-US" altLang="ja-JP" sz="7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8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●</a:t>
                </a:r>
                <a:r>
                  <a:rPr kumimoji="1" lang="zh-CN" altLang="en-US" sz="8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往手机号码发送</a:t>
                </a:r>
                <a:endParaRPr kumimoji="1" lang="en-US" altLang="ja-JP" sz="8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kumimoji="1" lang="zh-CN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验证码会发送到输入在页面顶部的</a:t>
                </a:r>
                <a:r>
                  <a:rPr kumimoji="1" lang="en-US" altLang="zh-CN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“</a:t>
                </a:r>
                <a:r>
                  <a:rPr kumimoji="1" lang="zh-CN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电话号码</a:t>
                </a:r>
                <a:r>
                  <a:rPr kumimoji="1" lang="en-US" altLang="zh-CN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”</a:t>
                </a:r>
                <a:r>
                  <a:rPr kumimoji="1" lang="zh-CN" altLang="en-US" sz="7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里的电话号码。</a:t>
                </a:r>
                <a:endParaRPr kumimoji="1" lang="ja-JP" altLang="en-US" sz="7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9" name="正方形/長方形 118">
                <a:extLst>
                  <a:ext uri="{FF2B5EF4-FFF2-40B4-BE49-F238E27FC236}">
                    <a16:creationId xmlns:a16="http://schemas.microsoft.com/office/drawing/2014/main" id="{0C8D1D02-2439-4A66-96EA-33F35E57CECA}"/>
                  </a:ext>
                </a:extLst>
              </p:cNvPr>
              <p:cNvSpPr/>
              <p:nvPr/>
            </p:nvSpPr>
            <p:spPr>
              <a:xfrm>
                <a:off x="2358674" y="98707"/>
                <a:ext cx="2140025" cy="3027359"/>
              </a:xfrm>
              <a:prstGeom prst="rect">
                <a:avLst/>
              </a:prstGeom>
              <a:noFill/>
              <a:ln w="6350">
                <a:solidFill>
                  <a:srgbClr val="37B1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656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1734</TotalTime>
  <Words>521</Words>
  <Application>Microsoft Office PowerPoint</Application>
  <PresentationFormat>A4 210 x 297 mm</PresentationFormat>
  <Paragraphs>89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Microsoft YaHei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新垣　あけみ</dc:creator>
  <cp:lastModifiedBy>浦　海芳</cp:lastModifiedBy>
  <cp:revision>128</cp:revision>
  <cp:lastPrinted>2021-11-15T03:31:29Z</cp:lastPrinted>
  <dcterms:created xsi:type="dcterms:W3CDTF">2021-11-10T10:50:30Z</dcterms:created>
  <dcterms:modified xsi:type="dcterms:W3CDTF">2023-02-23T07:15:57Z</dcterms:modified>
</cp:coreProperties>
</file>